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6"/>
  </p:notesMasterIdLst>
  <p:sldIdLst>
    <p:sldId id="736" r:id="rId2"/>
    <p:sldId id="740" r:id="rId3"/>
    <p:sldId id="257" r:id="rId4"/>
    <p:sldId id="741" r:id="rId5"/>
    <p:sldId id="258" r:id="rId6"/>
    <p:sldId id="259" r:id="rId7"/>
    <p:sldId id="734" r:id="rId8"/>
    <p:sldId id="732" r:id="rId9"/>
    <p:sldId id="269" r:id="rId10"/>
    <p:sldId id="277" r:id="rId11"/>
    <p:sldId id="278" r:id="rId12"/>
    <p:sldId id="285" r:id="rId13"/>
    <p:sldId id="280" r:id="rId14"/>
    <p:sldId id="279" r:id="rId15"/>
    <p:sldId id="283" r:id="rId16"/>
    <p:sldId id="281" r:id="rId17"/>
    <p:sldId id="282" r:id="rId18"/>
    <p:sldId id="264" r:id="rId19"/>
    <p:sldId id="268" r:id="rId20"/>
    <p:sldId id="270" r:id="rId21"/>
    <p:sldId id="262" r:id="rId22"/>
    <p:sldId id="284" r:id="rId23"/>
    <p:sldId id="735" r:id="rId24"/>
    <p:sldId id="261" r:id="rId25"/>
    <p:sldId id="274" r:id="rId26"/>
    <p:sldId id="263" r:id="rId27"/>
    <p:sldId id="265" r:id="rId28"/>
    <p:sldId id="738" r:id="rId29"/>
    <p:sldId id="271" r:id="rId30"/>
    <p:sldId id="275" r:id="rId31"/>
    <p:sldId id="266" r:id="rId32"/>
    <p:sldId id="739" r:id="rId33"/>
    <p:sldId id="276" r:id="rId34"/>
    <p:sldId id="267" r:id="rId35"/>
  </p:sldIdLst>
  <p:sldSz cx="12192000" cy="6858000"/>
  <p:notesSz cx="6858000" cy="9144000"/>
  <p:embeddedFontLst>
    <p:embeddedFont>
      <p:font typeface="Arial Bold" panose="020B0704020202020204" pitchFamily="34" charset="0"/>
      <p:bold r:id="rId37"/>
    </p:embeddedFont>
    <p:embeddedFont>
      <p:font typeface="Cambria Math" panose="02040503050406030204" pitchFamily="18" charset="0"/>
      <p:regular r:id="rId38"/>
    </p:embeddedFont>
    <p:embeddedFont>
      <p:font typeface="Lato" panose="020B0604020202020204" charset="0"/>
      <p:regular r:id="rId39"/>
      <p:bold r:id="rId40"/>
      <p:italic r:id="rId41"/>
      <p:boldItalic r:id="rId42"/>
    </p:embeddedFont>
    <p:embeddedFont>
      <p:font typeface="Open Sans" panose="020B0604020202020204" charset="0"/>
      <p:regular r:id="rId43"/>
      <p:bold r:id="rId44"/>
      <p:italic r:id="rId45"/>
      <p:boldItalic r:id="rId46"/>
    </p:embeddedFont>
    <p:embeddedFont>
      <p:font typeface="Poppins" panose="020B060402020202020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CCD296-A88F-46A6-8B2A-B6FCA9321729}" v="519" dt="2026-05-14T02:45:20.322"/>
    <p1510:client id="{CCF803C9-E405-46A2-B35E-ACD5E2BAEE81}" v="1197" dt="2026-05-13T03:01:08.190"/>
  </p1510:revLst>
</p1510:revInfo>
</file>

<file path=ppt/tableStyles.xml><?xml version="1.0" encoding="utf-8"?>
<a:tblStyleLst xmlns:a="http://schemas.openxmlformats.org/drawingml/2006/main" def="{74108A68-264C-440A-8380-0BFA7F3444FD}">
  <a:tblStyle styleId="{74108A68-264C-440A-8380-0BFA7F3444F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PHAN" userId="ea633636a6b8b67d" providerId="LiveId" clId="{35B431B4-DB93-4B74-B5E3-BC970D579A3C}"/>
    <pc:docChg chg="undo redo custSel addSld delSld modSld sldOrd modMainMaster">
      <pc:chgData name="THUY PHAN" userId="ea633636a6b8b67d" providerId="LiveId" clId="{35B431B4-DB93-4B74-B5E3-BC970D579A3C}" dt="2026-05-14T02:03:31.524" v="1576" actId="1076"/>
      <pc:docMkLst>
        <pc:docMk/>
      </pc:docMkLst>
      <pc:sldChg chg="addSp delSp modSp del mod">
        <pc:chgData name="THUY PHAN" userId="ea633636a6b8b67d" providerId="LiveId" clId="{35B431B4-DB93-4B74-B5E3-BC970D579A3C}" dt="2026-05-13T03:05:11.561" v="1555" actId="2696"/>
        <pc:sldMkLst>
          <pc:docMk/>
          <pc:sldMk cId="0" sldId="256"/>
        </pc:sldMkLst>
        <pc:spChg chg="add del mod">
          <ac:chgData name="THUY PHAN" userId="ea633636a6b8b67d" providerId="LiveId" clId="{35B431B4-DB93-4B74-B5E3-BC970D579A3C}" dt="2026-05-13T02:24:16.349" v="1292" actId="478"/>
          <ac:spMkLst>
            <pc:docMk/>
            <pc:sldMk cId="0" sldId="256"/>
            <ac:spMk id="4" creationId="{46DB7CE3-DD8E-1437-EF12-4843B9CC574C}"/>
          </ac:spMkLst>
        </pc:spChg>
        <pc:spChg chg="mod">
          <ac:chgData name="THUY PHAN" userId="ea633636a6b8b67d" providerId="LiveId" clId="{35B431B4-DB93-4B74-B5E3-BC970D579A3C}" dt="2026-05-13T02:24:39.270" v="1295" actId="1076"/>
          <ac:spMkLst>
            <pc:docMk/>
            <pc:sldMk cId="0" sldId="256"/>
            <ac:spMk id="86" creationId="{00000000-0000-0000-0000-000000000000}"/>
          </ac:spMkLst>
        </pc:spChg>
        <pc:picChg chg="add del mod">
          <ac:chgData name="THUY PHAN" userId="ea633636a6b8b67d" providerId="LiveId" clId="{35B431B4-DB93-4B74-B5E3-BC970D579A3C}" dt="2026-05-13T02:25:23.075" v="1304" actId="478"/>
          <ac:picMkLst>
            <pc:docMk/>
            <pc:sldMk cId="0" sldId="256"/>
            <ac:picMk id="2" creationId="{FFC5B314-FC6B-BFB2-1F30-21C5F14B0419}"/>
          </ac:picMkLst>
        </pc:picChg>
      </pc:sldChg>
      <pc:sldChg chg="delSp mod">
        <pc:chgData name="THUY PHAN" userId="ea633636a6b8b67d" providerId="LiveId" clId="{35B431B4-DB93-4B74-B5E3-BC970D579A3C}" dt="2026-05-12T05:07:55.362" v="805" actId="478"/>
        <pc:sldMkLst>
          <pc:docMk/>
          <pc:sldMk cId="0" sldId="257"/>
        </pc:sldMkLst>
      </pc:sldChg>
      <pc:sldChg chg="delSp modSp mod">
        <pc:chgData name="THUY PHAN" userId="ea633636a6b8b67d" providerId="LiveId" clId="{35B431B4-DB93-4B74-B5E3-BC970D579A3C}" dt="2026-05-12T05:07:58.466" v="806" actId="478"/>
        <pc:sldMkLst>
          <pc:docMk/>
          <pc:sldMk cId="0" sldId="258"/>
        </pc:sldMkLst>
        <pc:spChg chg="mod">
          <ac:chgData name="THUY PHAN" userId="ea633636a6b8b67d" providerId="LiveId" clId="{35B431B4-DB93-4B74-B5E3-BC970D579A3C}" dt="2026-05-12T03:28:42.410" v="20" actId="1036"/>
          <ac:spMkLst>
            <pc:docMk/>
            <pc:sldMk cId="0" sldId="258"/>
            <ac:spMk id="109" creationId="{00000000-0000-0000-0000-000000000000}"/>
          </ac:spMkLst>
        </pc:spChg>
        <pc:spChg chg="mod">
          <ac:chgData name="THUY PHAN" userId="ea633636a6b8b67d" providerId="LiveId" clId="{35B431B4-DB93-4B74-B5E3-BC970D579A3C}" dt="2026-05-12T03:28:46.822" v="23" actId="1036"/>
          <ac:spMkLst>
            <pc:docMk/>
            <pc:sldMk cId="0" sldId="258"/>
            <ac:spMk id="111" creationId="{00000000-0000-0000-0000-000000000000}"/>
          </ac:spMkLst>
        </pc:spChg>
        <pc:spChg chg="mod">
          <ac:chgData name="THUY PHAN" userId="ea633636a6b8b67d" providerId="LiveId" clId="{35B431B4-DB93-4B74-B5E3-BC970D579A3C}" dt="2026-05-12T03:28:50.717" v="26" actId="1036"/>
          <ac:spMkLst>
            <pc:docMk/>
            <pc:sldMk cId="0" sldId="258"/>
            <ac:spMk id="113" creationId="{00000000-0000-0000-0000-000000000000}"/>
          </ac:spMkLst>
        </pc:spChg>
      </pc:sldChg>
      <pc:sldChg chg="delSp mod">
        <pc:chgData name="THUY PHAN" userId="ea633636a6b8b67d" providerId="LiveId" clId="{35B431B4-DB93-4B74-B5E3-BC970D579A3C}" dt="2026-05-12T05:08:00.922" v="807" actId="478"/>
        <pc:sldMkLst>
          <pc:docMk/>
          <pc:sldMk cId="0" sldId="259"/>
        </pc:sldMkLst>
      </pc:sldChg>
      <pc:sldChg chg="delSp mod">
        <pc:chgData name="THUY PHAN" userId="ea633636a6b8b67d" providerId="LiveId" clId="{35B431B4-DB93-4B74-B5E3-BC970D579A3C}" dt="2026-05-13T02:32:38.394" v="1362" actId="478"/>
        <pc:sldMkLst>
          <pc:docMk/>
          <pc:sldMk cId="0" sldId="261"/>
        </pc:sldMkLst>
        <pc:picChg chg="del">
          <ac:chgData name="THUY PHAN" userId="ea633636a6b8b67d" providerId="LiveId" clId="{35B431B4-DB93-4B74-B5E3-BC970D579A3C}" dt="2026-05-13T02:32:38.394" v="1362" actId="478"/>
          <ac:picMkLst>
            <pc:docMk/>
            <pc:sldMk cId="0" sldId="261"/>
            <ac:picMk id="147" creationId="{00000000-0000-0000-0000-000000000000}"/>
          </ac:picMkLst>
        </pc:picChg>
      </pc:sldChg>
      <pc:sldChg chg="delSp mod">
        <pc:chgData name="THUY PHAN" userId="ea633636a6b8b67d" providerId="LiveId" clId="{35B431B4-DB93-4B74-B5E3-BC970D579A3C}" dt="2026-05-13T02:32:40.639" v="1363" actId="478"/>
        <pc:sldMkLst>
          <pc:docMk/>
          <pc:sldMk cId="0" sldId="262"/>
        </pc:sldMkLst>
        <pc:picChg chg="del">
          <ac:chgData name="THUY PHAN" userId="ea633636a6b8b67d" providerId="LiveId" clId="{35B431B4-DB93-4B74-B5E3-BC970D579A3C}" dt="2026-05-13T02:32:40.639" v="1363" actId="478"/>
          <ac:picMkLst>
            <pc:docMk/>
            <pc:sldMk cId="0" sldId="262"/>
            <ac:picMk id="158" creationId="{00000000-0000-0000-0000-000000000000}"/>
          </ac:picMkLst>
        </pc:picChg>
      </pc:sldChg>
      <pc:sldChg chg="delSp mod">
        <pc:chgData name="THUY PHAN" userId="ea633636a6b8b67d" providerId="LiveId" clId="{35B431B4-DB93-4B74-B5E3-BC970D579A3C}" dt="2026-05-13T02:32:35.769" v="1361" actId="478"/>
        <pc:sldMkLst>
          <pc:docMk/>
          <pc:sldMk cId="0" sldId="263"/>
        </pc:sldMkLst>
        <pc:picChg chg="del">
          <ac:chgData name="THUY PHAN" userId="ea633636a6b8b67d" providerId="LiveId" clId="{35B431B4-DB93-4B74-B5E3-BC970D579A3C}" dt="2026-05-13T02:32:35.769" v="1361" actId="478"/>
          <ac:picMkLst>
            <pc:docMk/>
            <pc:sldMk cId="0" sldId="263"/>
            <ac:picMk id="167" creationId="{00000000-0000-0000-0000-000000000000}"/>
          </ac:picMkLst>
        </pc:picChg>
      </pc:sldChg>
      <pc:sldChg chg="modSp mod">
        <pc:chgData name="THUY PHAN" userId="ea633636a6b8b67d" providerId="LiveId" clId="{35B431B4-DB93-4B74-B5E3-BC970D579A3C}" dt="2026-05-13T01:48:30.310" v="1119" actId="20577"/>
        <pc:sldMkLst>
          <pc:docMk/>
          <pc:sldMk cId="0" sldId="264"/>
        </pc:sldMkLst>
        <pc:spChg chg="mod">
          <ac:chgData name="THUY PHAN" userId="ea633636a6b8b67d" providerId="LiveId" clId="{35B431B4-DB93-4B74-B5E3-BC970D579A3C}" dt="2026-05-13T01:48:30.310" v="1119" actId="20577"/>
          <ac:spMkLst>
            <pc:docMk/>
            <pc:sldMk cId="0" sldId="264"/>
            <ac:spMk id="189" creationId="{00000000-0000-0000-0000-000000000000}"/>
          </ac:spMkLst>
        </pc:spChg>
      </pc:sldChg>
      <pc:sldChg chg="delSp mod">
        <pc:chgData name="THUY PHAN" userId="ea633636a6b8b67d" providerId="LiveId" clId="{35B431B4-DB93-4B74-B5E3-BC970D579A3C}" dt="2026-05-13T02:32:32.612" v="1360" actId="478"/>
        <pc:sldMkLst>
          <pc:docMk/>
          <pc:sldMk cId="0" sldId="265"/>
        </pc:sldMkLst>
        <pc:picChg chg="del">
          <ac:chgData name="THUY PHAN" userId="ea633636a6b8b67d" providerId="LiveId" clId="{35B431B4-DB93-4B74-B5E3-BC970D579A3C}" dt="2026-05-13T02:32:32.612" v="1360" actId="478"/>
          <ac:picMkLst>
            <pc:docMk/>
            <pc:sldMk cId="0" sldId="265"/>
            <ac:picMk id="203" creationId="{00000000-0000-0000-0000-000000000000}"/>
          </ac:picMkLst>
        </pc:picChg>
      </pc:sldChg>
      <pc:sldChg chg="delSp mod">
        <pc:chgData name="THUY PHAN" userId="ea633636a6b8b67d" providerId="LiveId" clId="{35B431B4-DB93-4B74-B5E3-BC970D579A3C}" dt="2026-05-13T02:32:23.454" v="1358" actId="478"/>
        <pc:sldMkLst>
          <pc:docMk/>
          <pc:sldMk cId="0" sldId="266"/>
        </pc:sldMkLst>
        <pc:picChg chg="del">
          <ac:chgData name="THUY PHAN" userId="ea633636a6b8b67d" providerId="LiveId" clId="{35B431B4-DB93-4B74-B5E3-BC970D579A3C}" dt="2026-05-13T02:32:23.454" v="1358" actId="478"/>
          <ac:picMkLst>
            <pc:docMk/>
            <pc:sldMk cId="0" sldId="266"/>
            <ac:picMk id="226" creationId="{00000000-0000-0000-0000-000000000000}"/>
          </ac:picMkLst>
        </pc:picChg>
      </pc:sldChg>
      <pc:sldChg chg="delSp mod">
        <pc:chgData name="THUY PHAN" userId="ea633636a6b8b67d" providerId="LiveId" clId="{35B431B4-DB93-4B74-B5E3-BC970D579A3C}" dt="2026-05-13T02:32:44.595" v="1364" actId="478"/>
        <pc:sldMkLst>
          <pc:docMk/>
          <pc:sldMk cId="3977841909" sldId="268"/>
        </pc:sldMkLst>
        <pc:picChg chg="del">
          <ac:chgData name="THUY PHAN" userId="ea633636a6b8b67d" providerId="LiveId" clId="{35B431B4-DB93-4B74-B5E3-BC970D579A3C}" dt="2026-05-13T02:32:44.595" v="1364" actId="478"/>
          <ac:picMkLst>
            <pc:docMk/>
            <pc:sldMk cId="3977841909" sldId="268"/>
            <ac:picMk id="147" creationId="{B77C0307-3A26-3F04-DE3E-157B932BA507}"/>
          </ac:picMkLst>
        </pc:picChg>
      </pc:sldChg>
      <pc:sldChg chg="delSp mod">
        <pc:chgData name="THUY PHAN" userId="ea633636a6b8b67d" providerId="LiveId" clId="{35B431B4-DB93-4B74-B5E3-BC970D579A3C}" dt="2026-05-12T05:08:06.645" v="809" actId="478"/>
        <pc:sldMkLst>
          <pc:docMk/>
          <pc:sldMk cId="0" sldId="269"/>
        </pc:sldMkLst>
      </pc:sldChg>
      <pc:sldChg chg="modSp mod">
        <pc:chgData name="THUY PHAN" userId="ea633636a6b8b67d" providerId="LiveId" clId="{35B431B4-DB93-4B74-B5E3-BC970D579A3C}" dt="2026-05-13T06:32:22.298" v="1575" actId="1076"/>
        <pc:sldMkLst>
          <pc:docMk/>
          <pc:sldMk cId="3964841891" sldId="270"/>
        </pc:sldMkLst>
        <pc:spChg chg="mod">
          <ac:chgData name="THUY PHAN" userId="ea633636a6b8b67d" providerId="LiveId" clId="{35B431B4-DB93-4B74-B5E3-BC970D579A3C}" dt="2026-05-13T06:32:19.418" v="1574" actId="404"/>
          <ac:spMkLst>
            <pc:docMk/>
            <pc:sldMk cId="3964841891" sldId="270"/>
            <ac:spMk id="4" creationId="{C34A44C0-3259-4466-1B43-12D3C3841283}"/>
          </ac:spMkLst>
        </pc:spChg>
        <pc:spChg chg="mod">
          <ac:chgData name="THUY PHAN" userId="ea633636a6b8b67d" providerId="LiveId" clId="{35B431B4-DB93-4B74-B5E3-BC970D579A3C}" dt="2026-05-13T06:32:22.298" v="1575" actId="1076"/>
          <ac:spMkLst>
            <pc:docMk/>
            <pc:sldMk cId="3964841891" sldId="270"/>
            <ac:spMk id="5" creationId="{DCB5C514-1AF8-A4EF-34DC-109471B45795}"/>
          </ac:spMkLst>
        </pc:spChg>
      </pc:sldChg>
      <pc:sldChg chg="delSp mod">
        <pc:chgData name="THUY PHAN" userId="ea633636a6b8b67d" providerId="LiveId" clId="{35B431B4-DB93-4B74-B5E3-BC970D579A3C}" dt="2026-05-13T02:32:28.173" v="1359" actId="478"/>
        <pc:sldMkLst>
          <pc:docMk/>
          <pc:sldMk cId="2270540520" sldId="271"/>
        </pc:sldMkLst>
        <pc:picChg chg="del">
          <ac:chgData name="THUY PHAN" userId="ea633636a6b8b67d" providerId="LiveId" clId="{35B431B4-DB93-4B74-B5E3-BC970D579A3C}" dt="2026-05-13T02:32:28.173" v="1359" actId="478"/>
          <ac:picMkLst>
            <pc:docMk/>
            <pc:sldMk cId="2270540520" sldId="271"/>
            <ac:picMk id="203" creationId="{0A27DD83-160F-91A8-D464-FF0789AB6BF7}"/>
          </ac:picMkLst>
        </pc:picChg>
      </pc:sldChg>
      <pc:sldChg chg="addSp delSp modSp add mod">
        <pc:chgData name="THUY PHAN" userId="ea633636a6b8b67d" providerId="LiveId" clId="{35B431B4-DB93-4B74-B5E3-BC970D579A3C}" dt="2026-05-12T05:11:27.132" v="859" actId="1440"/>
        <pc:sldMkLst>
          <pc:docMk/>
          <pc:sldMk cId="3117163781" sldId="277"/>
        </pc:sldMkLst>
        <pc:spChg chg="add mod">
          <ac:chgData name="THUY PHAN" userId="ea633636a6b8b67d" providerId="LiveId" clId="{35B431B4-DB93-4B74-B5E3-BC970D579A3C}" dt="2026-05-12T03:32:21.581" v="50" actId="255"/>
          <ac:spMkLst>
            <pc:docMk/>
            <pc:sldMk cId="3117163781" sldId="277"/>
            <ac:spMk id="4" creationId="{ACF4A889-A793-2DA5-C825-9519CE5486F5}"/>
          </ac:spMkLst>
        </pc:spChg>
        <pc:spChg chg="add mod">
          <ac:chgData name="THUY PHAN" userId="ea633636a6b8b67d" providerId="LiveId" clId="{35B431B4-DB93-4B74-B5E3-BC970D579A3C}" dt="2026-05-12T05:10:16.947" v="852" actId="1036"/>
          <ac:spMkLst>
            <pc:docMk/>
            <pc:sldMk cId="3117163781" sldId="277"/>
            <ac:spMk id="14" creationId="{F84C81AB-ECCB-89AB-D954-D5F96DCFD472}"/>
          </ac:spMkLst>
        </pc:spChg>
        <pc:spChg chg="add mod">
          <ac:chgData name="THUY PHAN" userId="ea633636a6b8b67d" providerId="LiveId" clId="{35B431B4-DB93-4B74-B5E3-BC970D579A3C}" dt="2026-05-12T05:10:16.947" v="852" actId="1036"/>
          <ac:spMkLst>
            <pc:docMk/>
            <pc:sldMk cId="3117163781" sldId="277"/>
            <ac:spMk id="18" creationId="{B39D345A-5A00-08E9-8D06-A025176F8101}"/>
          </ac:spMkLst>
        </pc:spChg>
        <pc:spChg chg="add del mod">
          <ac:chgData name="THUY PHAN" userId="ea633636a6b8b67d" providerId="LiveId" clId="{35B431B4-DB93-4B74-B5E3-BC970D579A3C}" dt="2026-05-12T05:10:16.947" v="852" actId="1036"/>
          <ac:spMkLst>
            <pc:docMk/>
            <pc:sldMk cId="3117163781" sldId="277"/>
            <ac:spMk id="21" creationId="{02F77C9C-46CE-742E-9B09-055C600B1267}"/>
          </ac:spMkLst>
        </pc:spChg>
        <pc:spChg chg="add del mod">
          <ac:chgData name="THUY PHAN" userId="ea633636a6b8b67d" providerId="LiveId" clId="{35B431B4-DB93-4B74-B5E3-BC970D579A3C}" dt="2026-05-12T05:10:16.947" v="852" actId="1036"/>
          <ac:spMkLst>
            <pc:docMk/>
            <pc:sldMk cId="3117163781" sldId="277"/>
            <ac:spMk id="26" creationId="{499504FD-5884-B7EE-C178-23776B69A32B}"/>
          </ac:spMkLst>
        </pc:spChg>
        <pc:picChg chg="add mod">
          <ac:chgData name="THUY PHAN" userId="ea633636a6b8b67d" providerId="LiveId" clId="{35B431B4-DB93-4B74-B5E3-BC970D579A3C}" dt="2026-05-12T05:10:16.947" v="852" actId="1036"/>
          <ac:picMkLst>
            <pc:docMk/>
            <pc:sldMk cId="3117163781" sldId="277"/>
            <ac:picMk id="27" creationId="{6594E4D1-1C1D-8C7A-AE75-8812427457AD}"/>
          </ac:picMkLst>
        </pc:picChg>
        <pc:picChg chg="add mod">
          <ac:chgData name="THUY PHAN" userId="ea633636a6b8b67d" providerId="LiveId" clId="{35B431B4-DB93-4B74-B5E3-BC970D579A3C}" dt="2026-05-12T05:10:16.947" v="852" actId="1036"/>
          <ac:picMkLst>
            <pc:docMk/>
            <pc:sldMk cId="3117163781" sldId="277"/>
            <ac:picMk id="29" creationId="{57E59885-2ED5-993D-A835-42DC63EAB46D}"/>
          </ac:picMkLst>
        </pc:picChg>
        <pc:picChg chg="add mod modCrop">
          <ac:chgData name="THUY PHAN" userId="ea633636a6b8b67d" providerId="LiveId" clId="{35B431B4-DB93-4B74-B5E3-BC970D579A3C}" dt="2026-05-12T05:10:16.947" v="852" actId="1036"/>
          <ac:picMkLst>
            <pc:docMk/>
            <pc:sldMk cId="3117163781" sldId="277"/>
            <ac:picMk id="30" creationId="{6A0ECE54-263A-B1F6-24CD-472D619C46E0}"/>
          </ac:picMkLst>
        </pc:picChg>
        <pc:picChg chg="add mod modCrop">
          <ac:chgData name="THUY PHAN" userId="ea633636a6b8b67d" providerId="LiveId" clId="{35B431B4-DB93-4B74-B5E3-BC970D579A3C}" dt="2026-05-12T05:11:27.132" v="859" actId="1440"/>
          <ac:picMkLst>
            <pc:docMk/>
            <pc:sldMk cId="3117163781" sldId="277"/>
            <ac:picMk id="32" creationId="{93515D41-4F94-D8C5-E45D-FCDAE912C308}"/>
          </ac:picMkLst>
        </pc:picChg>
      </pc:sldChg>
      <pc:sldChg chg="addSp delSp modSp add mod">
        <pc:chgData name="THUY PHAN" userId="ea633636a6b8b67d" providerId="LiveId" clId="{35B431B4-DB93-4B74-B5E3-BC970D579A3C}" dt="2026-05-12T05:12:02.714" v="861"/>
        <pc:sldMkLst>
          <pc:docMk/>
          <pc:sldMk cId="3596400450" sldId="278"/>
        </pc:sldMkLst>
        <pc:spChg chg="mod">
          <ac:chgData name="THUY PHAN" userId="ea633636a6b8b67d" providerId="LiveId" clId="{35B431B4-DB93-4B74-B5E3-BC970D579A3C}" dt="2026-05-12T03:42:00.683" v="196" actId="14100"/>
          <ac:spMkLst>
            <pc:docMk/>
            <pc:sldMk cId="3596400450" sldId="278"/>
            <ac:spMk id="4" creationId="{0F35A5EF-DD8C-2D9E-860F-717A5181B537}"/>
          </ac:spMkLst>
        </pc:spChg>
        <pc:spChg chg="add mod">
          <ac:chgData name="THUY PHAN" userId="ea633636a6b8b67d" providerId="LiveId" clId="{35B431B4-DB93-4B74-B5E3-BC970D579A3C}" dt="2026-05-12T04:10:13.516" v="436" actId="207"/>
          <ac:spMkLst>
            <pc:docMk/>
            <pc:sldMk cId="3596400450" sldId="278"/>
            <ac:spMk id="5" creationId="{978EA1A1-07F6-76FE-B955-ED1040181A40}"/>
          </ac:spMkLst>
        </pc:spChg>
        <pc:spChg chg="add mod">
          <ac:chgData name="THUY PHAN" userId="ea633636a6b8b67d" providerId="LiveId" clId="{35B431B4-DB93-4B74-B5E3-BC970D579A3C}" dt="2026-05-12T04:10:13.516" v="436" actId="207"/>
          <ac:spMkLst>
            <pc:docMk/>
            <pc:sldMk cId="3596400450" sldId="278"/>
            <ac:spMk id="17" creationId="{26EDA0FD-FCE9-63BD-E9C9-B050B1C50E05}"/>
          </ac:spMkLst>
        </pc:spChg>
        <pc:spChg chg="add mod">
          <ac:chgData name="THUY PHAN" userId="ea633636a6b8b67d" providerId="LiveId" clId="{35B431B4-DB93-4B74-B5E3-BC970D579A3C}" dt="2026-05-12T04:10:13.516" v="436" actId="207"/>
          <ac:spMkLst>
            <pc:docMk/>
            <pc:sldMk cId="3596400450" sldId="278"/>
            <ac:spMk id="22" creationId="{CF9B528A-D5BA-EC0F-A9BA-140B5E3AFE8E}"/>
          </ac:spMkLst>
        </pc:spChg>
        <pc:spChg chg="add mod">
          <ac:chgData name="THUY PHAN" userId="ea633636a6b8b67d" providerId="LiveId" clId="{35B431B4-DB93-4B74-B5E3-BC970D579A3C}" dt="2026-05-12T04:10:13.516" v="436" actId="207"/>
          <ac:spMkLst>
            <pc:docMk/>
            <pc:sldMk cId="3596400450" sldId="278"/>
            <ac:spMk id="25" creationId="{B5BFD9B9-D327-926E-16CD-F4987F5B4169}"/>
          </ac:spMkLst>
        </pc:spChg>
        <pc:spChg chg="add">
          <ac:chgData name="THUY PHAN" userId="ea633636a6b8b67d" providerId="LiveId" clId="{35B431B4-DB93-4B74-B5E3-BC970D579A3C}" dt="2026-05-12T05:12:02.714" v="861"/>
          <ac:spMkLst>
            <pc:docMk/>
            <pc:sldMk cId="3596400450" sldId="278"/>
            <ac:spMk id="33" creationId="{64D8058E-DE07-6350-A068-0A60284E381F}"/>
          </ac:spMkLst>
        </pc:spChg>
        <pc:grpChg chg="add mod">
          <ac:chgData name="THUY PHAN" userId="ea633636a6b8b67d" providerId="LiveId" clId="{35B431B4-DB93-4B74-B5E3-BC970D579A3C}" dt="2026-05-12T04:10:13.516" v="436" actId="207"/>
          <ac:grpSpMkLst>
            <pc:docMk/>
            <pc:sldMk cId="3596400450" sldId="278"/>
            <ac:grpSpMk id="28" creationId="{16E818F8-DC63-DDDA-C72C-78D71482CE9B}"/>
          </ac:grpSpMkLst>
        </pc:grpChg>
        <pc:grpChg chg="add mod">
          <ac:chgData name="THUY PHAN" userId="ea633636a6b8b67d" providerId="LiveId" clId="{35B431B4-DB93-4B74-B5E3-BC970D579A3C}" dt="2026-05-12T04:01:02.439" v="344" actId="164"/>
          <ac:grpSpMkLst>
            <pc:docMk/>
            <pc:sldMk cId="3596400450" sldId="278"/>
            <ac:grpSpMk id="29" creationId="{C9BC6D21-D3AD-F1BC-507A-81879B8C688F}"/>
          </ac:grpSpMkLst>
        </pc:grpChg>
        <pc:grpChg chg="add mod">
          <ac:chgData name="THUY PHAN" userId="ea633636a6b8b67d" providerId="LiveId" clId="{35B431B4-DB93-4B74-B5E3-BC970D579A3C}" dt="2026-05-12T04:10:13.516" v="436" actId="207"/>
          <ac:grpSpMkLst>
            <pc:docMk/>
            <pc:sldMk cId="3596400450" sldId="278"/>
            <ac:grpSpMk id="30" creationId="{DF1F29E4-0031-32B8-93B8-DEEB90CA0A2B}"/>
          </ac:grpSpMkLst>
        </pc:grpChg>
        <pc:grpChg chg="add mod">
          <ac:chgData name="THUY PHAN" userId="ea633636a6b8b67d" providerId="LiveId" clId="{35B431B4-DB93-4B74-B5E3-BC970D579A3C}" dt="2026-05-12T04:01:25.430" v="360" actId="164"/>
          <ac:grpSpMkLst>
            <pc:docMk/>
            <pc:sldMk cId="3596400450" sldId="278"/>
            <ac:grpSpMk id="31" creationId="{32B407F1-8AE7-AAB6-01BB-97AF700C82C1}"/>
          </ac:grpSpMkLst>
        </pc:grpChg>
        <pc:picChg chg="add mod">
          <ac:chgData name="THUY PHAN" userId="ea633636a6b8b67d" providerId="LiveId" clId="{35B431B4-DB93-4B74-B5E3-BC970D579A3C}" dt="2026-05-12T03:45:06.815" v="228" actId="14100"/>
          <ac:picMkLst>
            <pc:docMk/>
            <pc:sldMk cId="3596400450" sldId="278"/>
            <ac:picMk id="2" creationId="{0D0853BB-10E9-03EF-35B2-6A5F8D3A1C18}"/>
          </ac:picMkLst>
        </pc:picChg>
        <pc:picChg chg="add del mod">
          <ac:chgData name="THUY PHAN" userId="ea633636a6b8b67d" providerId="LiveId" clId="{35B431B4-DB93-4B74-B5E3-BC970D579A3C}" dt="2026-05-12T04:10:13.516" v="436" actId="207"/>
          <ac:picMkLst>
            <pc:docMk/>
            <pc:sldMk cId="3596400450" sldId="278"/>
            <ac:picMk id="8" creationId="{987601FB-AC29-0BC7-8A4B-258AD9FD59D6}"/>
          </ac:picMkLst>
        </pc:picChg>
        <pc:picChg chg="add mod">
          <ac:chgData name="THUY PHAN" userId="ea633636a6b8b67d" providerId="LiveId" clId="{35B431B4-DB93-4B74-B5E3-BC970D579A3C}" dt="2026-05-12T04:10:13.516" v="436" actId="207"/>
          <ac:picMkLst>
            <pc:docMk/>
            <pc:sldMk cId="3596400450" sldId="278"/>
            <ac:picMk id="9" creationId="{4B31E114-29E1-D924-D881-DAA125AD1612}"/>
          </ac:picMkLst>
        </pc:picChg>
        <pc:picChg chg="add mod">
          <ac:chgData name="THUY PHAN" userId="ea633636a6b8b67d" providerId="LiveId" clId="{35B431B4-DB93-4B74-B5E3-BC970D579A3C}" dt="2026-05-12T04:10:13.516" v="436" actId="207"/>
          <ac:picMkLst>
            <pc:docMk/>
            <pc:sldMk cId="3596400450" sldId="278"/>
            <ac:picMk id="10" creationId="{5F9B2D25-F7C8-1310-FEB8-10B4EE01C2A5}"/>
          </ac:picMkLst>
        </pc:picChg>
        <pc:picChg chg="add del mod">
          <ac:chgData name="THUY PHAN" userId="ea633636a6b8b67d" providerId="LiveId" clId="{35B431B4-DB93-4B74-B5E3-BC970D579A3C}" dt="2026-05-12T04:10:13.516" v="436" actId="207"/>
          <ac:picMkLst>
            <pc:docMk/>
            <pc:sldMk cId="3596400450" sldId="278"/>
            <ac:picMk id="12" creationId="{18519F5E-84DE-8E06-2B14-776B9C39354E}"/>
          </ac:picMkLst>
        </pc:picChg>
      </pc:sldChg>
      <pc:sldChg chg="addSp delSp modSp add mod">
        <pc:chgData name="THUY PHAN" userId="ea633636a6b8b67d" providerId="LiveId" clId="{35B431B4-DB93-4B74-B5E3-BC970D579A3C}" dt="2026-05-12T05:13:37.056" v="879" actId="20577"/>
        <pc:sldMkLst>
          <pc:docMk/>
          <pc:sldMk cId="3254768472" sldId="279"/>
        </pc:sldMkLst>
        <pc:spChg chg="mod">
          <ac:chgData name="THUY PHAN" userId="ea633636a6b8b67d" providerId="LiveId" clId="{35B431B4-DB93-4B74-B5E3-BC970D579A3C}" dt="2026-05-12T05:13:37.056" v="879" actId="20577"/>
          <ac:spMkLst>
            <pc:docMk/>
            <pc:sldMk cId="3254768472" sldId="279"/>
            <ac:spMk id="4" creationId="{9714BAFB-AEB7-50F3-EB3C-D4F57D16FBDF}"/>
          </ac:spMkLst>
        </pc:spChg>
        <pc:spChg chg="add mod">
          <ac:chgData name="THUY PHAN" userId="ea633636a6b8b67d" providerId="LiveId" clId="{35B431B4-DB93-4B74-B5E3-BC970D579A3C}" dt="2026-05-12T04:18:54.768" v="530" actId="20577"/>
          <ac:spMkLst>
            <pc:docMk/>
            <pc:sldMk cId="3254768472" sldId="279"/>
            <ac:spMk id="11" creationId="{EA15AC21-8C8D-1B06-6AD9-40DADE448E2E}"/>
          </ac:spMkLst>
        </pc:spChg>
        <pc:spChg chg="add mod">
          <ac:chgData name="THUY PHAN" userId="ea633636a6b8b67d" providerId="LiveId" clId="{35B431B4-DB93-4B74-B5E3-BC970D579A3C}" dt="2026-05-12T04:16:53.067" v="496" actId="2711"/>
          <ac:spMkLst>
            <pc:docMk/>
            <pc:sldMk cId="3254768472" sldId="279"/>
            <ac:spMk id="19" creationId="{51C84AFA-9908-724D-118D-D6D756BB7A15}"/>
          </ac:spMkLst>
        </pc:spChg>
        <pc:spChg chg="add mod">
          <ac:chgData name="THUY PHAN" userId="ea633636a6b8b67d" providerId="LiveId" clId="{35B431B4-DB93-4B74-B5E3-BC970D579A3C}" dt="2026-05-12T04:16:53.067" v="496" actId="2711"/>
          <ac:spMkLst>
            <pc:docMk/>
            <pc:sldMk cId="3254768472" sldId="279"/>
            <ac:spMk id="24" creationId="{2F1C57DB-FC4F-D6E4-9BA1-2D7E7134B81E}"/>
          </ac:spMkLst>
        </pc:spChg>
        <pc:spChg chg="add mod">
          <ac:chgData name="THUY PHAN" userId="ea633636a6b8b67d" providerId="LiveId" clId="{35B431B4-DB93-4B74-B5E3-BC970D579A3C}" dt="2026-05-12T04:16:53.067" v="496" actId="2711"/>
          <ac:spMkLst>
            <pc:docMk/>
            <pc:sldMk cId="3254768472" sldId="279"/>
            <ac:spMk id="27" creationId="{2E6D790F-0122-9357-C519-F7F1BA7D008A}"/>
          </ac:spMkLst>
        </pc:spChg>
        <pc:spChg chg="add mod">
          <ac:chgData name="THUY PHAN" userId="ea633636a6b8b67d" providerId="LiveId" clId="{35B431B4-DB93-4B74-B5E3-BC970D579A3C}" dt="2026-05-12T04:16:53.067" v="496" actId="2711"/>
          <ac:spMkLst>
            <pc:docMk/>
            <pc:sldMk cId="3254768472" sldId="279"/>
            <ac:spMk id="33" creationId="{00AAF61F-5ED8-B2D3-9382-02F0F12C481C}"/>
          </ac:spMkLst>
        </pc:spChg>
        <pc:spChg chg="add mod">
          <ac:chgData name="THUY PHAN" userId="ea633636a6b8b67d" providerId="LiveId" clId="{35B431B4-DB93-4B74-B5E3-BC970D579A3C}" dt="2026-05-12T04:16:53.067" v="496" actId="2711"/>
          <ac:spMkLst>
            <pc:docMk/>
            <pc:sldMk cId="3254768472" sldId="279"/>
            <ac:spMk id="35" creationId="{DD944F56-0F46-FB1F-BD6A-ACB795525F68}"/>
          </ac:spMkLst>
        </pc:spChg>
        <pc:spChg chg="mod">
          <ac:chgData name="THUY PHAN" userId="ea633636a6b8b67d" providerId="LiveId" clId="{35B431B4-DB93-4B74-B5E3-BC970D579A3C}" dt="2026-05-12T04:16:53.067" v="496" actId="2711"/>
          <ac:spMkLst>
            <pc:docMk/>
            <pc:sldMk cId="3254768472" sldId="279"/>
            <ac:spMk id="149" creationId="{4E19B520-57C3-C309-C920-1D000BD0378E}"/>
          </ac:spMkLst>
        </pc:spChg>
        <pc:picChg chg="add mod">
          <ac:chgData name="THUY PHAN" userId="ea633636a6b8b67d" providerId="LiveId" clId="{35B431B4-DB93-4B74-B5E3-BC970D579A3C}" dt="2026-05-12T04:05:31.726" v="411" actId="1076"/>
          <ac:picMkLst>
            <pc:docMk/>
            <pc:sldMk cId="3254768472" sldId="279"/>
            <ac:picMk id="3" creationId="{06036E45-0DA4-D7A7-554B-C341B5837B01}"/>
          </ac:picMkLst>
        </pc:picChg>
        <pc:picChg chg="add mod">
          <ac:chgData name="THUY PHAN" userId="ea633636a6b8b67d" providerId="LiveId" clId="{35B431B4-DB93-4B74-B5E3-BC970D579A3C}" dt="2026-05-12T04:06:18.193" v="431" actId="1076"/>
          <ac:picMkLst>
            <pc:docMk/>
            <pc:sldMk cId="3254768472" sldId="279"/>
            <ac:picMk id="6" creationId="{6B2090EF-19BB-8F47-36C6-E55EB1E5548A}"/>
          </ac:picMkLst>
        </pc:picChg>
        <pc:cxnChg chg="add mod">
          <ac:chgData name="THUY PHAN" userId="ea633636a6b8b67d" providerId="LiveId" clId="{35B431B4-DB93-4B74-B5E3-BC970D579A3C}" dt="2026-05-12T04:04:32.050" v="391" actId="692"/>
          <ac:cxnSpMkLst>
            <pc:docMk/>
            <pc:sldMk cId="3254768472" sldId="279"/>
            <ac:cxnSpMk id="16" creationId="{41DDF358-F230-834A-6CB9-7DBC706FBC9D}"/>
          </ac:cxnSpMkLst>
        </pc:cxnChg>
      </pc:sldChg>
      <pc:sldChg chg="addSp delSp modSp add mod">
        <pc:chgData name="THUY PHAN" userId="ea633636a6b8b67d" providerId="LiveId" clId="{35B431B4-DB93-4B74-B5E3-BC970D579A3C}" dt="2026-05-12T05:18:43.339" v="1071" actId="1038"/>
        <pc:sldMkLst>
          <pc:docMk/>
          <pc:sldMk cId="2128325131" sldId="280"/>
        </pc:sldMkLst>
        <pc:spChg chg="mod">
          <ac:chgData name="THUY PHAN" userId="ea633636a6b8b67d" providerId="LiveId" clId="{35B431B4-DB93-4B74-B5E3-BC970D579A3C}" dt="2026-05-12T05:18:27.135" v="1038" actId="1035"/>
          <ac:spMkLst>
            <pc:docMk/>
            <pc:sldMk cId="2128325131" sldId="280"/>
            <ac:spMk id="4" creationId="{D3569FFF-951D-69F4-9431-62B3C6406A82}"/>
          </ac:spMkLst>
        </pc:spChg>
        <pc:spChg chg="add mod">
          <ac:chgData name="THUY PHAN" userId="ea633636a6b8b67d" providerId="LiveId" clId="{35B431B4-DB93-4B74-B5E3-BC970D579A3C}" dt="2026-05-12T05:17:24.168" v="985" actId="164"/>
          <ac:spMkLst>
            <pc:docMk/>
            <pc:sldMk cId="2128325131" sldId="280"/>
            <ac:spMk id="5" creationId="{F81EFB0A-19CE-3AF9-4AA0-CFF318EC434C}"/>
          </ac:spMkLst>
        </pc:spChg>
        <pc:spChg chg="add mod">
          <ac:chgData name="THUY PHAN" userId="ea633636a6b8b67d" providerId="LiveId" clId="{35B431B4-DB93-4B74-B5E3-BC970D579A3C}" dt="2026-05-12T05:17:35.193" v="986" actId="164"/>
          <ac:spMkLst>
            <pc:docMk/>
            <pc:sldMk cId="2128325131" sldId="280"/>
            <ac:spMk id="8" creationId="{DE9559A1-E8E3-A0EC-3DAB-D6F6961FCE92}"/>
          </ac:spMkLst>
        </pc:spChg>
        <pc:spChg chg="add mod">
          <ac:chgData name="THUY PHAN" userId="ea633636a6b8b67d" providerId="LiveId" clId="{35B431B4-DB93-4B74-B5E3-BC970D579A3C}" dt="2026-05-12T05:17:39.385" v="987" actId="164"/>
          <ac:spMkLst>
            <pc:docMk/>
            <pc:sldMk cId="2128325131" sldId="280"/>
            <ac:spMk id="10" creationId="{5A7AC7AF-C872-F398-6863-874F2B7BFEDD}"/>
          </ac:spMkLst>
        </pc:spChg>
        <pc:spChg chg="mod">
          <ac:chgData name="THUY PHAN" userId="ea633636a6b8b67d" providerId="LiveId" clId="{35B431B4-DB93-4B74-B5E3-BC970D579A3C}" dt="2026-05-12T05:18:30.584" v="1050" actId="1036"/>
          <ac:spMkLst>
            <pc:docMk/>
            <pc:sldMk cId="2128325131" sldId="280"/>
            <ac:spMk id="149" creationId="{7473A918-A2FC-2EA8-7BD8-B1A0E4384362}"/>
          </ac:spMkLst>
        </pc:spChg>
        <pc:grpChg chg="add mod">
          <ac:chgData name="THUY PHAN" userId="ea633636a6b8b67d" providerId="LiveId" clId="{35B431B4-DB93-4B74-B5E3-BC970D579A3C}" dt="2026-05-12T05:17:57.223" v="1023" actId="1035"/>
          <ac:grpSpMkLst>
            <pc:docMk/>
            <pc:sldMk cId="2128325131" sldId="280"/>
            <ac:grpSpMk id="18" creationId="{07EA96F0-B4C6-2364-B430-580B4EA7737A}"/>
          </ac:grpSpMkLst>
        </pc:grpChg>
        <pc:grpChg chg="add mod">
          <ac:chgData name="THUY PHAN" userId="ea633636a6b8b67d" providerId="LiveId" clId="{35B431B4-DB93-4B74-B5E3-BC970D579A3C}" dt="2026-05-12T05:17:57.223" v="1023" actId="1035"/>
          <ac:grpSpMkLst>
            <pc:docMk/>
            <pc:sldMk cId="2128325131" sldId="280"/>
            <ac:grpSpMk id="20" creationId="{50BE0DD1-A5BF-40DF-EA04-D406B6C80141}"/>
          </ac:grpSpMkLst>
        </pc:grpChg>
        <pc:grpChg chg="add mod">
          <ac:chgData name="THUY PHAN" userId="ea633636a6b8b67d" providerId="LiveId" clId="{35B431B4-DB93-4B74-B5E3-BC970D579A3C}" dt="2026-05-12T05:17:57.223" v="1023" actId="1035"/>
          <ac:grpSpMkLst>
            <pc:docMk/>
            <pc:sldMk cId="2128325131" sldId="280"/>
            <ac:grpSpMk id="21" creationId="{054BA8A9-0E16-883B-8952-ABF8983876B1}"/>
          </ac:grpSpMkLst>
        </pc:grpChg>
        <pc:picChg chg="add mod">
          <ac:chgData name="THUY PHAN" userId="ea633636a6b8b67d" providerId="LiveId" clId="{35B431B4-DB93-4B74-B5E3-BC970D579A3C}" dt="2026-05-12T05:17:24.168" v="985" actId="164"/>
          <ac:picMkLst>
            <pc:docMk/>
            <pc:sldMk cId="2128325131" sldId="280"/>
            <ac:picMk id="14" creationId="{A78C5865-ADF8-73F7-F6F3-4C8D73A8E084}"/>
          </ac:picMkLst>
        </pc:picChg>
        <pc:picChg chg="add mod">
          <ac:chgData name="THUY PHAN" userId="ea633636a6b8b67d" providerId="LiveId" clId="{35B431B4-DB93-4B74-B5E3-BC970D579A3C}" dt="2026-05-12T05:17:35.193" v="986" actId="164"/>
          <ac:picMkLst>
            <pc:docMk/>
            <pc:sldMk cId="2128325131" sldId="280"/>
            <ac:picMk id="15" creationId="{BF88ECF3-EA01-01ED-1C22-2F192DD51C92}"/>
          </ac:picMkLst>
        </pc:picChg>
        <pc:picChg chg="add mod">
          <ac:chgData name="THUY PHAN" userId="ea633636a6b8b67d" providerId="LiveId" clId="{35B431B4-DB93-4B74-B5E3-BC970D579A3C}" dt="2026-05-12T05:17:39.385" v="987" actId="164"/>
          <ac:picMkLst>
            <pc:docMk/>
            <pc:sldMk cId="2128325131" sldId="280"/>
            <ac:picMk id="17" creationId="{91723F12-BCAB-73E0-949F-AC65A0063C44}"/>
          </ac:picMkLst>
        </pc:picChg>
        <pc:picChg chg="add mod">
          <ac:chgData name="THUY PHAN" userId="ea633636a6b8b67d" providerId="LiveId" clId="{35B431B4-DB93-4B74-B5E3-BC970D579A3C}" dt="2026-05-12T05:18:43.339" v="1071" actId="1038"/>
          <ac:picMkLst>
            <pc:docMk/>
            <pc:sldMk cId="2128325131" sldId="280"/>
            <ac:picMk id="22" creationId="{C44EA984-8E22-F761-CBA0-9220BE18B7B7}"/>
          </ac:picMkLst>
        </pc:picChg>
      </pc:sldChg>
      <pc:sldChg chg="addSp delSp modSp add mod">
        <pc:chgData name="THUY PHAN" userId="ea633636a6b8b67d" providerId="LiveId" clId="{35B431B4-DB93-4B74-B5E3-BC970D579A3C}" dt="2026-05-12T04:58:56.127" v="723" actId="14100"/>
        <pc:sldMkLst>
          <pc:docMk/>
          <pc:sldMk cId="3322347265" sldId="281"/>
        </pc:sldMkLst>
        <pc:spChg chg="add mod">
          <ac:chgData name="THUY PHAN" userId="ea633636a6b8b67d" providerId="LiveId" clId="{35B431B4-DB93-4B74-B5E3-BC970D579A3C}" dt="2026-05-12T04:58:46.658" v="722" actId="6549"/>
          <ac:spMkLst>
            <pc:docMk/>
            <pc:sldMk cId="3322347265" sldId="281"/>
            <ac:spMk id="3" creationId="{8F4CC925-8A3D-B023-4E16-B9FF849630BF}"/>
          </ac:spMkLst>
        </pc:spChg>
        <pc:spChg chg="mod">
          <ac:chgData name="THUY PHAN" userId="ea633636a6b8b67d" providerId="LiveId" clId="{35B431B4-DB93-4B74-B5E3-BC970D579A3C}" dt="2026-05-12T04:57:50.788" v="713" actId="1076"/>
          <ac:spMkLst>
            <pc:docMk/>
            <pc:sldMk cId="3322347265" sldId="281"/>
            <ac:spMk id="4" creationId="{DCDCB650-9D7B-E30C-92A4-76DA0812F75D}"/>
          </ac:spMkLst>
        </pc:spChg>
        <pc:spChg chg="add mod">
          <ac:chgData name="THUY PHAN" userId="ea633636a6b8b67d" providerId="LiveId" clId="{35B431B4-DB93-4B74-B5E3-BC970D579A3C}" dt="2026-05-12T04:58:56.127" v="723" actId="14100"/>
          <ac:spMkLst>
            <pc:docMk/>
            <pc:sldMk cId="3322347265" sldId="281"/>
            <ac:spMk id="7" creationId="{D19F896F-B599-5908-B150-31F6F7BB6DF3}"/>
          </ac:spMkLst>
        </pc:spChg>
        <pc:spChg chg="mod">
          <ac:chgData name="THUY PHAN" userId="ea633636a6b8b67d" providerId="LiveId" clId="{35B431B4-DB93-4B74-B5E3-BC970D579A3C}" dt="2026-05-12T04:58:56.127" v="723" actId="14100"/>
          <ac:spMkLst>
            <pc:docMk/>
            <pc:sldMk cId="3322347265" sldId="281"/>
            <ac:spMk id="149" creationId="{2BA0C62A-356A-978A-E619-89445B9EA4D8}"/>
          </ac:spMkLst>
        </pc:spChg>
      </pc:sldChg>
      <pc:sldChg chg="addSp delSp modSp add mod">
        <pc:chgData name="THUY PHAN" userId="ea633636a6b8b67d" providerId="LiveId" clId="{35B431B4-DB93-4B74-B5E3-BC970D579A3C}" dt="2026-05-12T05:19:31.195" v="1087" actId="1035"/>
        <pc:sldMkLst>
          <pc:docMk/>
          <pc:sldMk cId="2346085924" sldId="282"/>
        </pc:sldMkLst>
        <pc:spChg chg="add mod">
          <ac:chgData name="THUY PHAN" userId="ea633636a6b8b67d" providerId="LiveId" clId="{35B431B4-DB93-4B74-B5E3-BC970D579A3C}" dt="2026-05-12T05:19:31.195" v="1087" actId="1035"/>
          <ac:spMkLst>
            <pc:docMk/>
            <pc:sldMk cId="2346085924" sldId="282"/>
            <ac:spMk id="2" creationId="{A4ACAB75-EC99-975D-3260-D36EFB7442FA}"/>
          </ac:spMkLst>
        </pc:spChg>
        <pc:spChg chg="add mod">
          <ac:chgData name="THUY PHAN" userId="ea633636a6b8b67d" providerId="LiveId" clId="{35B431B4-DB93-4B74-B5E3-BC970D579A3C}" dt="2026-05-12T05:19:31.195" v="1087" actId="1035"/>
          <ac:spMkLst>
            <pc:docMk/>
            <pc:sldMk cId="2346085924" sldId="282"/>
            <ac:spMk id="3" creationId="{EECE5976-B27E-45B8-4351-B73996E7432C}"/>
          </ac:spMkLst>
        </pc:spChg>
        <pc:spChg chg="mod">
          <ac:chgData name="THUY PHAN" userId="ea633636a6b8b67d" providerId="LiveId" clId="{35B431B4-DB93-4B74-B5E3-BC970D579A3C}" dt="2026-05-12T05:19:25.828" v="1073" actId="20577"/>
          <ac:spMkLst>
            <pc:docMk/>
            <pc:sldMk cId="2346085924" sldId="282"/>
            <ac:spMk id="4" creationId="{CF71DAF9-F52F-F5CC-2B94-8DCC26A0130B}"/>
          </ac:spMkLst>
        </pc:spChg>
        <pc:spChg chg="add mod">
          <ac:chgData name="THUY PHAN" userId="ea633636a6b8b67d" providerId="LiveId" clId="{35B431B4-DB93-4B74-B5E3-BC970D579A3C}" dt="2026-05-12T05:19:31.195" v="1087" actId="1035"/>
          <ac:spMkLst>
            <pc:docMk/>
            <pc:sldMk cId="2346085924" sldId="282"/>
            <ac:spMk id="5" creationId="{3F14CB5F-CFCA-4917-148E-B49B123C617E}"/>
          </ac:spMkLst>
        </pc:spChg>
        <pc:spChg chg="add mod">
          <ac:chgData name="THUY PHAN" userId="ea633636a6b8b67d" providerId="LiveId" clId="{35B431B4-DB93-4B74-B5E3-BC970D579A3C}" dt="2026-05-12T05:19:31.195" v="1087" actId="1035"/>
          <ac:spMkLst>
            <pc:docMk/>
            <pc:sldMk cId="2346085924" sldId="282"/>
            <ac:spMk id="6" creationId="{173C851D-1597-1DC4-1C03-00AAA3A118CD}"/>
          </ac:spMkLst>
        </pc:spChg>
        <pc:picChg chg="add mod">
          <ac:chgData name="THUY PHAN" userId="ea633636a6b8b67d" providerId="LiveId" clId="{35B431B4-DB93-4B74-B5E3-BC970D579A3C}" dt="2026-05-12T05:19:31.195" v="1087" actId="1035"/>
          <ac:picMkLst>
            <pc:docMk/>
            <pc:sldMk cId="2346085924" sldId="282"/>
            <ac:picMk id="10" creationId="{A8D6A1B8-52F6-76DD-1336-D179E0342403}"/>
          </ac:picMkLst>
        </pc:picChg>
        <pc:picChg chg="add mod">
          <ac:chgData name="THUY PHAN" userId="ea633636a6b8b67d" providerId="LiveId" clId="{35B431B4-DB93-4B74-B5E3-BC970D579A3C}" dt="2026-05-12T05:19:31.195" v="1087" actId="1035"/>
          <ac:picMkLst>
            <pc:docMk/>
            <pc:sldMk cId="2346085924" sldId="282"/>
            <ac:picMk id="11" creationId="{8E56AB76-E242-E4F7-AF5A-354190966C2E}"/>
          </ac:picMkLst>
        </pc:picChg>
        <pc:picChg chg="add mod">
          <ac:chgData name="THUY PHAN" userId="ea633636a6b8b67d" providerId="LiveId" clId="{35B431B4-DB93-4B74-B5E3-BC970D579A3C}" dt="2026-05-12T05:19:31.195" v="1087" actId="1035"/>
          <ac:picMkLst>
            <pc:docMk/>
            <pc:sldMk cId="2346085924" sldId="282"/>
            <ac:picMk id="12" creationId="{EEAE054E-74F5-1781-5962-6EE7D322C582}"/>
          </ac:picMkLst>
        </pc:picChg>
      </pc:sldChg>
      <pc:sldChg chg="addSp delSp modSp add mod">
        <pc:chgData name="THUY PHAN" userId="ea633636a6b8b67d" providerId="LiveId" clId="{35B431B4-DB93-4B74-B5E3-BC970D579A3C}" dt="2026-05-12T05:20:16.588" v="1095" actId="1076"/>
        <pc:sldMkLst>
          <pc:docMk/>
          <pc:sldMk cId="4117265682" sldId="283"/>
        </pc:sldMkLst>
        <pc:spChg chg="mod">
          <ac:chgData name="THUY PHAN" userId="ea633636a6b8b67d" providerId="LiveId" clId="{35B431B4-DB93-4B74-B5E3-BC970D579A3C}" dt="2026-05-12T05:02:49.953" v="759" actId="20577"/>
          <ac:spMkLst>
            <pc:docMk/>
            <pc:sldMk cId="4117265682" sldId="283"/>
            <ac:spMk id="4" creationId="{66292E28-C5FF-D18B-514E-925EB5F787D5}"/>
          </ac:spMkLst>
        </pc:spChg>
        <pc:graphicFrameChg chg="add mod modGraphic">
          <ac:chgData name="THUY PHAN" userId="ea633636a6b8b67d" providerId="LiveId" clId="{35B431B4-DB93-4B74-B5E3-BC970D579A3C}" dt="2026-05-12T05:20:16.588" v="1095" actId="1076"/>
          <ac:graphicFrameMkLst>
            <pc:docMk/>
            <pc:sldMk cId="4117265682" sldId="283"/>
            <ac:graphicFrameMk id="2" creationId="{BD6E33F2-C4C3-0816-FF5A-809A649947F1}"/>
          </ac:graphicFrameMkLst>
        </pc:graphicFrameChg>
      </pc:sldChg>
      <pc:sldChg chg="addSp delSp modSp add mod">
        <pc:chgData name="THUY PHAN" userId="ea633636a6b8b67d" providerId="LiveId" clId="{35B431B4-DB93-4B74-B5E3-BC970D579A3C}" dt="2026-05-13T01:54:23.326" v="1262" actId="1076"/>
        <pc:sldMkLst>
          <pc:docMk/>
          <pc:sldMk cId="1699080898" sldId="284"/>
        </pc:sldMkLst>
        <pc:spChg chg="add mod">
          <ac:chgData name="THUY PHAN" userId="ea633636a6b8b67d" providerId="LiveId" clId="{35B431B4-DB93-4B74-B5E3-BC970D579A3C}" dt="2026-05-13T01:53:54.480" v="1255" actId="14100"/>
          <ac:spMkLst>
            <pc:docMk/>
            <pc:sldMk cId="1699080898" sldId="284"/>
            <ac:spMk id="3" creationId="{BE95D7D9-2AD8-55A1-B033-FC5587B730C9}"/>
          </ac:spMkLst>
        </pc:spChg>
        <pc:spChg chg="mod">
          <ac:chgData name="THUY PHAN" userId="ea633636a6b8b67d" providerId="LiveId" clId="{35B431B4-DB93-4B74-B5E3-BC970D579A3C}" dt="2026-05-12T05:05:02.233" v="794"/>
          <ac:spMkLst>
            <pc:docMk/>
            <pc:sldMk cId="1699080898" sldId="284"/>
            <ac:spMk id="4" creationId="{F41F3934-3BE0-7373-F772-3E2BCD684070}"/>
          </ac:spMkLst>
        </pc:spChg>
        <pc:spChg chg="add mod">
          <ac:chgData name="THUY PHAN" userId="ea633636a6b8b67d" providerId="LiveId" clId="{35B431B4-DB93-4B74-B5E3-BC970D579A3C}" dt="2026-05-13T01:52:59.193" v="1238" actId="2711"/>
          <ac:spMkLst>
            <pc:docMk/>
            <pc:sldMk cId="1699080898" sldId="284"/>
            <ac:spMk id="6" creationId="{C9F7646E-6A33-8346-DBF4-5E814B9E6E5D}"/>
          </ac:spMkLst>
        </pc:spChg>
        <pc:spChg chg="add del mod">
          <ac:chgData name="THUY PHAN" userId="ea633636a6b8b67d" providerId="LiveId" clId="{35B431B4-DB93-4B74-B5E3-BC970D579A3C}" dt="2026-05-13T01:49:50.024" v="1132" actId="478"/>
          <ac:spMkLst>
            <pc:docMk/>
            <pc:sldMk cId="1699080898" sldId="284"/>
            <ac:spMk id="7" creationId="{9A83754C-CC8F-D8FE-1B79-23AC16527736}"/>
          </ac:spMkLst>
        </pc:spChg>
        <pc:spChg chg="add mod">
          <ac:chgData name="THUY PHAN" userId="ea633636a6b8b67d" providerId="LiveId" clId="{35B431B4-DB93-4B74-B5E3-BC970D579A3C}" dt="2026-05-13T01:52:59.193" v="1238" actId="2711"/>
          <ac:spMkLst>
            <pc:docMk/>
            <pc:sldMk cId="1699080898" sldId="284"/>
            <ac:spMk id="8" creationId="{0F41A1FD-D641-ECF5-6E9E-DE10B5D9394F}"/>
          </ac:spMkLst>
        </pc:spChg>
        <pc:spChg chg="add mod">
          <ac:chgData name="THUY PHAN" userId="ea633636a6b8b67d" providerId="LiveId" clId="{35B431B4-DB93-4B74-B5E3-BC970D579A3C}" dt="2026-05-13T01:53:44.483" v="1252" actId="14100"/>
          <ac:spMkLst>
            <pc:docMk/>
            <pc:sldMk cId="1699080898" sldId="284"/>
            <ac:spMk id="11" creationId="{27AD5BCB-5E5F-199C-CB70-CEE10D36D2E0}"/>
          </ac:spMkLst>
        </pc:spChg>
        <pc:spChg chg="add mod">
          <ac:chgData name="THUY PHAN" userId="ea633636a6b8b67d" providerId="LiveId" clId="{35B431B4-DB93-4B74-B5E3-BC970D579A3C}" dt="2026-05-13T01:52:59.193" v="1238" actId="2711"/>
          <ac:spMkLst>
            <pc:docMk/>
            <pc:sldMk cId="1699080898" sldId="284"/>
            <ac:spMk id="12" creationId="{B67B2F7D-2643-B1EA-12D1-F18F2B18BAB6}"/>
          </ac:spMkLst>
        </pc:spChg>
        <pc:spChg chg="add mod">
          <ac:chgData name="THUY PHAN" userId="ea633636a6b8b67d" providerId="LiveId" clId="{35B431B4-DB93-4B74-B5E3-BC970D579A3C}" dt="2026-05-13T01:54:14.499" v="1260" actId="207"/>
          <ac:spMkLst>
            <pc:docMk/>
            <pc:sldMk cId="1699080898" sldId="284"/>
            <ac:spMk id="14" creationId="{A3D58031-189E-280A-017D-C1211D4D089C}"/>
          </ac:spMkLst>
        </pc:spChg>
        <pc:spChg chg="add mod">
          <ac:chgData name="THUY PHAN" userId="ea633636a6b8b67d" providerId="LiveId" clId="{35B431B4-DB93-4B74-B5E3-BC970D579A3C}" dt="2026-05-13T01:53:38.407" v="1251" actId="6549"/>
          <ac:spMkLst>
            <pc:docMk/>
            <pc:sldMk cId="1699080898" sldId="284"/>
            <ac:spMk id="16" creationId="{1A9EE060-73D6-26F4-586E-5AED2933114F}"/>
          </ac:spMkLst>
        </pc:spChg>
        <pc:spChg chg="add mod">
          <ac:chgData name="THUY PHAN" userId="ea633636a6b8b67d" providerId="LiveId" clId="{35B431B4-DB93-4B74-B5E3-BC970D579A3C}" dt="2026-05-13T01:54:23.326" v="1262" actId="1076"/>
          <ac:spMkLst>
            <pc:docMk/>
            <pc:sldMk cId="1699080898" sldId="284"/>
            <ac:spMk id="18" creationId="{29E75C2E-BEB9-E7C6-9BD4-ED7115A5ADF0}"/>
          </ac:spMkLst>
        </pc:spChg>
        <pc:picChg chg="add del mod">
          <ac:chgData name="THUY PHAN" userId="ea633636a6b8b67d" providerId="LiveId" clId="{35B431B4-DB93-4B74-B5E3-BC970D579A3C}" dt="2026-05-13T01:49:33.656" v="1126" actId="478"/>
          <ac:picMkLst>
            <pc:docMk/>
            <pc:sldMk cId="1699080898" sldId="284"/>
            <ac:picMk id="5" creationId="{E224C8F9-5A05-C1CC-C90B-6E7894784291}"/>
          </ac:picMkLst>
        </pc:picChg>
        <pc:picChg chg="add">
          <ac:chgData name="THUY PHAN" userId="ea633636a6b8b67d" providerId="LiveId" clId="{35B431B4-DB93-4B74-B5E3-BC970D579A3C}" dt="2026-05-13T01:51:36.233" v="1182"/>
          <ac:picMkLst>
            <pc:docMk/>
            <pc:sldMk cId="1699080898" sldId="284"/>
            <ac:picMk id="9" creationId="{95288E05-F204-262E-14FD-EC03E68A8595}"/>
          </ac:picMkLst>
        </pc:picChg>
      </pc:sldChg>
      <pc:sldChg chg="addSp delSp modSp add mod">
        <pc:chgData name="THUY PHAN" userId="ea633636a6b8b67d" providerId="LiveId" clId="{35B431B4-DB93-4B74-B5E3-BC970D579A3C}" dt="2026-05-12T05:16:46.433" v="984" actId="2711"/>
        <pc:sldMkLst>
          <pc:docMk/>
          <pc:sldMk cId="699254341" sldId="285"/>
        </pc:sldMkLst>
        <pc:spChg chg="mod">
          <ac:chgData name="THUY PHAN" userId="ea633636a6b8b67d" providerId="LiveId" clId="{35B431B4-DB93-4B74-B5E3-BC970D579A3C}" dt="2026-05-12T05:16:09.531" v="975" actId="1076"/>
          <ac:spMkLst>
            <pc:docMk/>
            <pc:sldMk cId="699254341" sldId="285"/>
            <ac:spMk id="4" creationId="{D1B710C4-41BC-659A-0902-BF6B49E062AB}"/>
          </ac:spMkLst>
        </pc:spChg>
        <pc:spChg chg="add mod">
          <ac:chgData name="THUY PHAN" userId="ea633636a6b8b67d" providerId="LiveId" clId="{35B431B4-DB93-4B74-B5E3-BC970D579A3C}" dt="2026-05-12T05:16:46.433" v="984" actId="2711"/>
          <ac:spMkLst>
            <pc:docMk/>
            <pc:sldMk cId="699254341" sldId="285"/>
            <ac:spMk id="5" creationId="{30E5A5F0-6DDD-5D9D-89DF-664D9791BAF8}"/>
          </ac:spMkLst>
        </pc:spChg>
        <pc:spChg chg="add mod">
          <ac:chgData name="THUY PHAN" userId="ea633636a6b8b67d" providerId="LiveId" clId="{35B431B4-DB93-4B74-B5E3-BC970D579A3C}" dt="2026-05-12T05:16:46.433" v="984" actId="2711"/>
          <ac:spMkLst>
            <pc:docMk/>
            <pc:sldMk cId="699254341" sldId="285"/>
            <ac:spMk id="8" creationId="{DFF870B6-FA09-D77C-0BA7-D5F962E5BFC7}"/>
          </ac:spMkLst>
        </pc:spChg>
        <pc:picChg chg="add del">
          <ac:chgData name="THUY PHAN" userId="ea633636a6b8b67d" providerId="LiveId" clId="{35B431B4-DB93-4B74-B5E3-BC970D579A3C}" dt="2026-05-12T05:16:14.374" v="977" actId="478"/>
          <ac:picMkLst>
            <pc:docMk/>
            <pc:sldMk cId="699254341" sldId="285"/>
            <ac:picMk id="6" creationId="{C36017C4-B272-3B5C-3ECA-67622696768E}"/>
          </ac:picMkLst>
        </pc:picChg>
      </pc:sldChg>
      <pc:sldChg chg="addSp delSp modSp add mod">
        <pc:chgData name="THUY PHAN" userId="ea633636a6b8b67d" providerId="LiveId" clId="{35B431B4-DB93-4B74-B5E3-BC970D579A3C}" dt="2026-05-13T02:31:17.377" v="1352" actId="1076"/>
        <pc:sldMkLst>
          <pc:docMk/>
          <pc:sldMk cId="4277313375" sldId="735"/>
        </pc:sldMkLst>
        <pc:spChg chg="del">
          <ac:chgData name="THUY PHAN" userId="ea633636a6b8b67d" providerId="LiveId" clId="{35B431B4-DB93-4B74-B5E3-BC970D579A3C}" dt="2026-05-13T01:54:51.747" v="1264" actId="478"/>
          <ac:spMkLst>
            <pc:docMk/>
            <pc:sldMk cId="4277313375" sldId="735"/>
            <ac:spMk id="3" creationId="{BF32C793-77F6-257B-765A-BB9122874E6B}"/>
          </ac:spMkLst>
        </pc:spChg>
        <pc:spChg chg="mod">
          <ac:chgData name="THUY PHAN" userId="ea633636a6b8b67d" providerId="LiveId" clId="{35B431B4-DB93-4B74-B5E3-BC970D579A3C}" dt="2026-05-13T01:55:05.473" v="1265"/>
          <ac:spMkLst>
            <pc:docMk/>
            <pc:sldMk cId="4277313375" sldId="735"/>
            <ac:spMk id="4" creationId="{43449C4F-BCA5-2128-6E37-427DF784FFBE}"/>
          </ac:spMkLst>
        </pc:spChg>
        <pc:spChg chg="add mod">
          <ac:chgData name="THUY PHAN" userId="ea633636a6b8b67d" providerId="LiveId" clId="{35B431B4-DB93-4B74-B5E3-BC970D579A3C}" dt="2026-05-13T02:30:59.376" v="1348" actId="1076"/>
          <ac:spMkLst>
            <pc:docMk/>
            <pc:sldMk cId="4277313375" sldId="735"/>
            <ac:spMk id="5" creationId="{44F2F905-01CB-DB96-6367-F6B10DC45856}"/>
          </ac:spMkLst>
        </pc:spChg>
        <pc:spChg chg="del">
          <ac:chgData name="THUY PHAN" userId="ea633636a6b8b67d" providerId="LiveId" clId="{35B431B4-DB93-4B74-B5E3-BC970D579A3C}" dt="2026-05-13T01:54:51.747" v="1264" actId="478"/>
          <ac:spMkLst>
            <pc:docMk/>
            <pc:sldMk cId="4277313375" sldId="735"/>
            <ac:spMk id="6" creationId="{CDAC5F08-7484-8A6E-215F-33A23F7C6583}"/>
          </ac:spMkLst>
        </pc:spChg>
        <pc:spChg chg="del">
          <ac:chgData name="THUY PHAN" userId="ea633636a6b8b67d" providerId="LiveId" clId="{35B431B4-DB93-4B74-B5E3-BC970D579A3C}" dt="2026-05-13T01:54:51.747" v="1264" actId="478"/>
          <ac:spMkLst>
            <pc:docMk/>
            <pc:sldMk cId="4277313375" sldId="735"/>
            <ac:spMk id="8" creationId="{0416D0A4-0587-1726-2449-71C1C11CF38F}"/>
          </ac:spMkLst>
        </pc:spChg>
        <pc:spChg chg="add del">
          <ac:chgData name="THUY PHAN" userId="ea633636a6b8b67d" providerId="LiveId" clId="{35B431B4-DB93-4B74-B5E3-BC970D579A3C}" dt="2026-05-13T01:58:15.713" v="1272" actId="22"/>
          <ac:spMkLst>
            <pc:docMk/>
            <pc:sldMk cId="4277313375" sldId="735"/>
            <ac:spMk id="9" creationId="{A43A45B6-40B2-F943-91A9-8B74EB7A47CA}"/>
          </ac:spMkLst>
        </pc:spChg>
        <pc:spChg chg="del">
          <ac:chgData name="THUY PHAN" userId="ea633636a6b8b67d" providerId="LiveId" clId="{35B431B4-DB93-4B74-B5E3-BC970D579A3C}" dt="2026-05-13T01:54:51.747" v="1264" actId="478"/>
          <ac:spMkLst>
            <pc:docMk/>
            <pc:sldMk cId="4277313375" sldId="735"/>
            <ac:spMk id="11" creationId="{B7B6D5BF-D366-BE00-BA2E-3A5236C6206B}"/>
          </ac:spMkLst>
        </pc:spChg>
        <pc:spChg chg="del">
          <ac:chgData name="THUY PHAN" userId="ea633636a6b8b67d" providerId="LiveId" clId="{35B431B4-DB93-4B74-B5E3-BC970D579A3C}" dt="2026-05-13T01:54:51.747" v="1264" actId="478"/>
          <ac:spMkLst>
            <pc:docMk/>
            <pc:sldMk cId="4277313375" sldId="735"/>
            <ac:spMk id="12" creationId="{E8D385CA-48DE-1600-69FA-CF862F6C02EC}"/>
          </ac:spMkLst>
        </pc:spChg>
        <pc:spChg chg="add mod">
          <ac:chgData name="THUY PHAN" userId="ea633636a6b8b67d" providerId="LiveId" clId="{35B431B4-DB93-4B74-B5E3-BC970D579A3C}" dt="2026-05-13T02:30:49.436" v="1346" actId="14100"/>
          <ac:spMkLst>
            <pc:docMk/>
            <pc:sldMk cId="4277313375" sldId="735"/>
            <ac:spMk id="13" creationId="{C95F49AB-7716-509D-25A9-50A83178F0C2}"/>
          </ac:spMkLst>
        </pc:spChg>
        <pc:spChg chg="del">
          <ac:chgData name="THUY PHAN" userId="ea633636a6b8b67d" providerId="LiveId" clId="{35B431B4-DB93-4B74-B5E3-BC970D579A3C}" dt="2026-05-13T01:54:51.747" v="1264" actId="478"/>
          <ac:spMkLst>
            <pc:docMk/>
            <pc:sldMk cId="4277313375" sldId="735"/>
            <ac:spMk id="14" creationId="{C3FE473E-5218-3BF0-2F3F-B6F951BD13A1}"/>
          </ac:spMkLst>
        </pc:spChg>
        <pc:spChg chg="del">
          <ac:chgData name="THUY PHAN" userId="ea633636a6b8b67d" providerId="LiveId" clId="{35B431B4-DB93-4B74-B5E3-BC970D579A3C}" dt="2026-05-13T01:54:51.747" v="1264" actId="478"/>
          <ac:spMkLst>
            <pc:docMk/>
            <pc:sldMk cId="4277313375" sldId="735"/>
            <ac:spMk id="16" creationId="{3E01B833-8738-FF87-808F-EA429BD3F56A}"/>
          </ac:spMkLst>
        </pc:spChg>
        <pc:spChg chg="add mod">
          <ac:chgData name="THUY PHAN" userId="ea633636a6b8b67d" providerId="LiveId" clId="{35B431B4-DB93-4B74-B5E3-BC970D579A3C}" dt="2026-05-13T02:31:02.647" v="1349" actId="1076"/>
          <ac:spMkLst>
            <pc:docMk/>
            <pc:sldMk cId="4277313375" sldId="735"/>
            <ac:spMk id="17" creationId="{9EC2D331-DB9B-44DC-EFF9-E8B5FAA12A0F}"/>
          </ac:spMkLst>
        </pc:spChg>
        <pc:spChg chg="del">
          <ac:chgData name="THUY PHAN" userId="ea633636a6b8b67d" providerId="LiveId" clId="{35B431B4-DB93-4B74-B5E3-BC970D579A3C}" dt="2026-05-13T01:54:51.747" v="1264" actId="478"/>
          <ac:spMkLst>
            <pc:docMk/>
            <pc:sldMk cId="4277313375" sldId="735"/>
            <ac:spMk id="18" creationId="{D2CFFBCE-F3AA-774B-0927-03C08DBCD57E}"/>
          </ac:spMkLst>
        </pc:spChg>
        <pc:spChg chg="add mod">
          <ac:chgData name="THUY PHAN" userId="ea633636a6b8b67d" providerId="LiveId" clId="{35B431B4-DB93-4B74-B5E3-BC970D579A3C}" dt="2026-05-13T02:31:05.953" v="1350" actId="1076"/>
          <ac:spMkLst>
            <pc:docMk/>
            <pc:sldMk cId="4277313375" sldId="735"/>
            <ac:spMk id="20" creationId="{3BADEB50-F515-EEE8-C7E3-10B5EAB65C50}"/>
          </ac:spMkLst>
        </pc:spChg>
        <pc:spChg chg="add mod">
          <ac:chgData name="THUY PHAN" userId="ea633636a6b8b67d" providerId="LiveId" clId="{35B431B4-DB93-4B74-B5E3-BC970D579A3C}" dt="2026-05-13T02:31:12.532" v="1351" actId="1076"/>
          <ac:spMkLst>
            <pc:docMk/>
            <pc:sldMk cId="4277313375" sldId="735"/>
            <ac:spMk id="22" creationId="{788E7862-BFF7-FC65-ED8A-3255ACD1F600}"/>
          </ac:spMkLst>
        </pc:spChg>
        <pc:picChg chg="add del mod">
          <ac:chgData name="THUY PHAN" userId="ea633636a6b8b67d" providerId="LiveId" clId="{35B431B4-DB93-4B74-B5E3-BC970D579A3C}" dt="2026-05-13T02:30:29.585" v="1312" actId="478"/>
          <ac:picMkLst>
            <pc:docMk/>
            <pc:sldMk cId="4277313375" sldId="735"/>
            <ac:picMk id="3" creationId="{2C1887DF-44A8-2E45-EDB3-E2FEC9CE9581}"/>
          </ac:picMkLst>
        </pc:picChg>
        <pc:picChg chg="add mod">
          <ac:chgData name="THUY PHAN" userId="ea633636a6b8b67d" providerId="LiveId" clId="{35B431B4-DB93-4B74-B5E3-BC970D579A3C}" dt="2026-05-13T02:31:17.377" v="1352" actId="1076"/>
          <ac:picMkLst>
            <pc:docMk/>
            <pc:sldMk cId="4277313375" sldId="735"/>
            <ac:picMk id="7" creationId="{8BE730DD-9EB6-870B-2993-A3A1C24C8697}"/>
          </ac:picMkLst>
        </pc:picChg>
      </pc:sldChg>
      <pc:sldChg chg="addSp delSp modSp add mod">
        <pc:chgData name="THUY PHAN" userId="ea633636a6b8b67d" providerId="LiveId" clId="{35B431B4-DB93-4B74-B5E3-BC970D579A3C}" dt="2026-05-14T02:03:31.524" v="1576" actId="1076"/>
        <pc:sldMkLst>
          <pc:docMk/>
          <pc:sldMk cId="2083960929" sldId="736"/>
        </pc:sldMkLst>
        <pc:spChg chg="mod">
          <ac:chgData name="THUY PHAN" userId="ea633636a6b8b67d" providerId="LiveId" clId="{35B431B4-DB93-4B74-B5E3-BC970D579A3C}" dt="2026-05-14T02:03:31.524" v="1576" actId="1076"/>
          <ac:spMkLst>
            <pc:docMk/>
            <pc:sldMk cId="2083960929" sldId="736"/>
            <ac:spMk id="4" creationId="{385E1621-7726-5655-8950-D653B82E4F23}"/>
          </ac:spMkLst>
        </pc:spChg>
        <pc:picChg chg="add del">
          <ac:chgData name="THUY PHAN" userId="ea633636a6b8b67d" providerId="LiveId" clId="{35B431B4-DB93-4B74-B5E3-BC970D579A3C}" dt="2026-05-13T02:25:22.204" v="1303" actId="478"/>
          <ac:picMkLst>
            <pc:docMk/>
            <pc:sldMk cId="2083960929" sldId="736"/>
            <ac:picMk id="2" creationId="{2CDBAE36-1EEA-7D35-064C-EA704E72805A}"/>
          </ac:picMkLst>
        </pc:picChg>
      </pc:sldChg>
      <pc:sldChg chg="addSp delSp modSp add del mod">
        <pc:chgData name="THUY PHAN" userId="ea633636a6b8b67d" providerId="LiveId" clId="{35B431B4-DB93-4B74-B5E3-BC970D579A3C}" dt="2026-05-13T03:10:41.508" v="1556" actId="2696"/>
        <pc:sldMkLst>
          <pc:docMk/>
          <pc:sldMk cId="1427642180" sldId="737"/>
        </pc:sldMkLst>
        <pc:spChg chg="add mod">
          <ac:chgData name="THUY PHAN" userId="ea633636a6b8b67d" providerId="LiveId" clId="{35B431B4-DB93-4B74-B5E3-BC970D579A3C}" dt="2026-05-13T03:04:06.605" v="1547" actId="1076"/>
          <ac:spMkLst>
            <pc:docMk/>
            <pc:sldMk cId="1427642180" sldId="737"/>
            <ac:spMk id="3" creationId="{B712E548-696B-397F-1E0D-731F3D1BBC5D}"/>
          </ac:spMkLst>
        </pc:spChg>
        <pc:spChg chg="add del mod">
          <ac:chgData name="THUY PHAN" userId="ea633636a6b8b67d" providerId="LiveId" clId="{35B431B4-DB93-4B74-B5E3-BC970D579A3C}" dt="2026-05-13T02:59:47.783" v="1497" actId="478"/>
          <ac:spMkLst>
            <pc:docMk/>
            <pc:sldMk cId="1427642180" sldId="737"/>
            <ac:spMk id="5" creationId="{4783E3E2-3C10-E20A-9F0D-8AADA58BA123}"/>
          </ac:spMkLst>
        </pc:spChg>
        <pc:spChg chg="add del mod">
          <ac:chgData name="THUY PHAN" userId="ea633636a6b8b67d" providerId="LiveId" clId="{35B431B4-DB93-4B74-B5E3-BC970D579A3C}" dt="2026-05-13T02:59:47.783" v="1497" actId="478"/>
          <ac:spMkLst>
            <pc:docMk/>
            <pc:sldMk cId="1427642180" sldId="737"/>
            <ac:spMk id="7" creationId="{CDD9696E-7056-9013-84B6-B9193529C8AD}"/>
          </ac:spMkLst>
        </pc:spChg>
        <pc:spChg chg="add mod">
          <ac:chgData name="THUY PHAN" userId="ea633636a6b8b67d" providerId="LiveId" clId="{35B431B4-DB93-4B74-B5E3-BC970D579A3C}" dt="2026-05-13T03:04:10.724" v="1548"/>
          <ac:spMkLst>
            <pc:docMk/>
            <pc:sldMk cId="1427642180" sldId="737"/>
            <ac:spMk id="10" creationId="{E69FE712-9F3A-BD81-B249-B0518D310449}"/>
          </ac:spMkLst>
        </pc:spChg>
        <pc:spChg chg="add del">
          <ac:chgData name="THUY PHAN" userId="ea633636a6b8b67d" providerId="LiveId" clId="{35B431B4-DB93-4B74-B5E3-BC970D579A3C}" dt="2026-05-13T02:40:50.260" v="1422" actId="478"/>
          <ac:spMkLst>
            <pc:docMk/>
            <pc:sldMk cId="1427642180" sldId="737"/>
            <ac:spMk id="14" creationId="{FFFDD05A-509D-DF92-437C-444DA1A8CC04}"/>
          </ac:spMkLst>
        </pc:spChg>
        <pc:spChg chg="add del">
          <ac:chgData name="THUY PHAN" userId="ea633636a6b8b67d" providerId="LiveId" clId="{35B431B4-DB93-4B74-B5E3-BC970D579A3C}" dt="2026-05-13T02:41:02.510" v="1425" actId="478"/>
          <ac:spMkLst>
            <pc:docMk/>
            <pc:sldMk cId="1427642180" sldId="737"/>
            <ac:spMk id="16" creationId="{182CF8AC-47EE-01CB-654A-F20EB5D724C5}"/>
          </ac:spMkLst>
        </pc:spChg>
        <pc:spChg chg="add del">
          <ac:chgData name="THUY PHAN" userId="ea633636a6b8b67d" providerId="LiveId" clId="{35B431B4-DB93-4B74-B5E3-BC970D579A3C}" dt="2026-05-13T02:44:23.062" v="1437" actId="478"/>
          <ac:spMkLst>
            <pc:docMk/>
            <pc:sldMk cId="1427642180" sldId="737"/>
            <ac:spMk id="20" creationId="{9355D683-4934-8601-82BE-7407812376FB}"/>
          </ac:spMkLst>
        </pc:spChg>
        <pc:spChg chg="add mod">
          <ac:chgData name="THUY PHAN" userId="ea633636a6b8b67d" providerId="LiveId" clId="{35B431B4-DB93-4B74-B5E3-BC970D579A3C}" dt="2026-05-13T03:03:34.643" v="1544" actId="2085"/>
          <ac:spMkLst>
            <pc:docMk/>
            <pc:sldMk cId="1427642180" sldId="737"/>
            <ac:spMk id="28" creationId="{18C22EED-2010-F86C-A040-48B9062AEA37}"/>
          </ac:spMkLst>
        </pc:spChg>
        <pc:spChg chg="add mod">
          <ac:chgData name="THUY PHAN" userId="ea633636a6b8b67d" providerId="LiveId" clId="{35B431B4-DB93-4B74-B5E3-BC970D579A3C}" dt="2026-05-13T03:03:34.643" v="1544" actId="2085"/>
          <ac:spMkLst>
            <pc:docMk/>
            <pc:sldMk cId="1427642180" sldId="737"/>
            <ac:spMk id="30" creationId="{1FB7F42D-7082-E51A-C615-E660393BFF9F}"/>
          </ac:spMkLst>
        </pc:spChg>
        <pc:spChg chg="add mod">
          <ac:chgData name="THUY PHAN" userId="ea633636a6b8b67d" providerId="LiveId" clId="{35B431B4-DB93-4B74-B5E3-BC970D579A3C}" dt="2026-05-13T03:03:34.643" v="1544" actId="2085"/>
          <ac:spMkLst>
            <pc:docMk/>
            <pc:sldMk cId="1427642180" sldId="737"/>
            <ac:spMk id="32" creationId="{C736FB39-DD95-B165-B81C-AAAB03A5D8D6}"/>
          </ac:spMkLst>
        </pc:spChg>
        <pc:spChg chg="add mod">
          <ac:chgData name="THUY PHAN" userId="ea633636a6b8b67d" providerId="LiveId" clId="{35B431B4-DB93-4B74-B5E3-BC970D579A3C}" dt="2026-05-13T03:03:34.643" v="1544" actId="2085"/>
          <ac:spMkLst>
            <pc:docMk/>
            <pc:sldMk cId="1427642180" sldId="737"/>
            <ac:spMk id="34" creationId="{26DA5C86-D850-A241-F0BD-DB3483EE73E1}"/>
          </ac:spMkLst>
        </pc:spChg>
        <pc:spChg chg="del">
          <ac:chgData name="THUY PHAN" userId="ea633636a6b8b67d" providerId="LiveId" clId="{35B431B4-DB93-4B74-B5E3-BC970D579A3C}" dt="2026-05-13T02:32:16.808" v="1356" actId="478"/>
          <ac:spMkLst>
            <pc:docMk/>
            <pc:sldMk cId="1427642180" sldId="737"/>
            <ac:spMk id="227" creationId="{88292887-3A09-9CAF-C710-DE9090CF0202}"/>
          </ac:spMkLst>
        </pc:spChg>
        <pc:spChg chg="del">
          <ac:chgData name="THUY PHAN" userId="ea633636a6b8b67d" providerId="LiveId" clId="{35B431B4-DB93-4B74-B5E3-BC970D579A3C}" dt="2026-05-13T02:32:21.445" v="1357" actId="478"/>
          <ac:spMkLst>
            <pc:docMk/>
            <pc:sldMk cId="1427642180" sldId="737"/>
            <ac:spMk id="229" creationId="{914C032C-C00D-2398-6E14-808341F79A33}"/>
          </ac:spMkLst>
        </pc:spChg>
        <pc:spChg chg="del">
          <ac:chgData name="THUY PHAN" userId="ea633636a6b8b67d" providerId="LiveId" clId="{35B431B4-DB93-4B74-B5E3-BC970D579A3C}" dt="2026-05-13T02:32:21.445" v="1357" actId="478"/>
          <ac:spMkLst>
            <pc:docMk/>
            <pc:sldMk cId="1427642180" sldId="737"/>
            <ac:spMk id="230" creationId="{EEB07881-C232-2258-1C8B-EF67DDE1C68C}"/>
          </ac:spMkLst>
        </pc:spChg>
        <pc:spChg chg="del">
          <ac:chgData name="THUY PHAN" userId="ea633636a6b8b67d" providerId="LiveId" clId="{35B431B4-DB93-4B74-B5E3-BC970D579A3C}" dt="2026-05-13T02:32:21.445" v="1357" actId="478"/>
          <ac:spMkLst>
            <pc:docMk/>
            <pc:sldMk cId="1427642180" sldId="737"/>
            <ac:spMk id="231" creationId="{29375ED9-841C-B4F1-D3C1-A2DA742C4C31}"/>
          </ac:spMkLst>
        </pc:spChg>
        <pc:spChg chg="del">
          <ac:chgData name="THUY PHAN" userId="ea633636a6b8b67d" providerId="LiveId" clId="{35B431B4-DB93-4B74-B5E3-BC970D579A3C}" dt="2026-05-13T02:32:21.445" v="1357" actId="478"/>
          <ac:spMkLst>
            <pc:docMk/>
            <pc:sldMk cId="1427642180" sldId="737"/>
            <ac:spMk id="232" creationId="{DF6BB016-5D66-2504-7AF7-8EF10571EDA7}"/>
          </ac:spMkLst>
        </pc:spChg>
        <pc:spChg chg="del">
          <ac:chgData name="THUY PHAN" userId="ea633636a6b8b67d" providerId="LiveId" clId="{35B431B4-DB93-4B74-B5E3-BC970D579A3C}" dt="2026-05-13T02:32:21.445" v="1357" actId="478"/>
          <ac:spMkLst>
            <pc:docMk/>
            <pc:sldMk cId="1427642180" sldId="737"/>
            <ac:spMk id="233" creationId="{36391D69-350C-E8DA-88B0-2B5D4AECA1A4}"/>
          </ac:spMkLst>
        </pc:spChg>
        <pc:spChg chg="del">
          <ac:chgData name="THUY PHAN" userId="ea633636a6b8b67d" providerId="LiveId" clId="{35B431B4-DB93-4B74-B5E3-BC970D579A3C}" dt="2026-05-13T02:32:21.445" v="1357" actId="478"/>
          <ac:spMkLst>
            <pc:docMk/>
            <pc:sldMk cId="1427642180" sldId="737"/>
            <ac:spMk id="234" creationId="{EB63103F-7320-82C2-39AC-2FC415280028}"/>
          </ac:spMkLst>
        </pc:spChg>
        <pc:spChg chg="del">
          <ac:chgData name="THUY PHAN" userId="ea633636a6b8b67d" providerId="LiveId" clId="{35B431B4-DB93-4B74-B5E3-BC970D579A3C}" dt="2026-05-13T02:32:21.445" v="1357" actId="478"/>
          <ac:spMkLst>
            <pc:docMk/>
            <pc:sldMk cId="1427642180" sldId="737"/>
            <ac:spMk id="235" creationId="{628F0541-8DC6-5548-7874-8258409AF73C}"/>
          </ac:spMkLst>
        </pc:spChg>
        <pc:spChg chg="del">
          <ac:chgData name="THUY PHAN" userId="ea633636a6b8b67d" providerId="LiveId" clId="{35B431B4-DB93-4B74-B5E3-BC970D579A3C}" dt="2026-05-13T02:32:21.445" v="1357" actId="478"/>
          <ac:spMkLst>
            <pc:docMk/>
            <pc:sldMk cId="1427642180" sldId="737"/>
            <ac:spMk id="236" creationId="{E91452E3-CEA8-766D-0D12-45F9B65444B4}"/>
          </ac:spMkLst>
        </pc:spChg>
        <pc:spChg chg="del">
          <ac:chgData name="THUY PHAN" userId="ea633636a6b8b67d" providerId="LiveId" clId="{35B431B4-DB93-4B74-B5E3-BC970D579A3C}" dt="2026-05-13T02:32:21.445" v="1357" actId="478"/>
          <ac:spMkLst>
            <pc:docMk/>
            <pc:sldMk cId="1427642180" sldId="737"/>
            <ac:spMk id="237" creationId="{DCB52BBF-D76A-B1D7-BF08-C09566953EAA}"/>
          </ac:spMkLst>
        </pc:spChg>
        <pc:spChg chg="mod">
          <ac:chgData name="THUY PHAN" userId="ea633636a6b8b67d" providerId="LiveId" clId="{35B431B4-DB93-4B74-B5E3-BC970D579A3C}" dt="2026-05-13T02:37:16.343" v="1419" actId="1076"/>
          <ac:spMkLst>
            <pc:docMk/>
            <pc:sldMk cId="1427642180" sldId="737"/>
            <ac:spMk id="238" creationId="{FCDABC95-D7CA-8813-5706-CA5DB4E7ABBC}"/>
          </ac:spMkLst>
        </pc:spChg>
        <pc:grpChg chg="add mod">
          <ac:chgData name="THUY PHAN" userId="ea633636a6b8b67d" providerId="LiveId" clId="{35B431B4-DB93-4B74-B5E3-BC970D579A3C}" dt="2026-05-13T02:34:30.005" v="1385" actId="164"/>
          <ac:grpSpMkLst>
            <pc:docMk/>
            <pc:sldMk cId="1427642180" sldId="737"/>
            <ac:grpSpMk id="11" creationId="{72882B55-D87B-A934-BB71-2E43DB18434F}"/>
          </ac:grpSpMkLst>
        </pc:grpChg>
        <pc:graphicFrameChg chg="del">
          <ac:chgData name="THUY PHAN" userId="ea633636a6b8b67d" providerId="LiveId" clId="{35B431B4-DB93-4B74-B5E3-BC970D579A3C}" dt="2026-05-13T02:32:13.985" v="1354" actId="478"/>
          <ac:graphicFrameMkLst>
            <pc:docMk/>
            <pc:sldMk cId="1427642180" sldId="737"/>
            <ac:graphicFrameMk id="228" creationId="{37A7D206-A2BC-4278-1AE1-AFA86C73A292}"/>
          </ac:graphicFrameMkLst>
        </pc:graphicFrameChg>
        <pc:picChg chg="add mod">
          <ac:chgData name="THUY PHAN" userId="ea633636a6b8b67d" providerId="LiveId" clId="{35B431B4-DB93-4B74-B5E3-BC970D579A3C}" dt="2026-05-13T02:34:30.005" v="1385" actId="164"/>
          <ac:picMkLst>
            <pc:docMk/>
            <pc:sldMk cId="1427642180" sldId="737"/>
            <ac:picMk id="8" creationId="{4E8ABFB5-A771-135F-6EDF-F3D3672D9ED2}"/>
          </ac:picMkLst>
        </pc:picChg>
        <pc:picChg chg="add del mod">
          <ac:chgData name="THUY PHAN" userId="ea633636a6b8b67d" providerId="LiveId" clId="{35B431B4-DB93-4B74-B5E3-BC970D579A3C}" dt="2026-05-13T02:44:20.273" v="1434" actId="478"/>
          <ac:picMkLst>
            <pc:docMk/>
            <pc:sldMk cId="1427642180" sldId="737"/>
            <ac:picMk id="12" creationId="{332299CC-D955-922C-C4CE-6988D83FF65A}"/>
          </ac:picMkLst>
        </pc:picChg>
        <pc:picChg chg="add del mod">
          <ac:chgData name="THUY PHAN" userId="ea633636a6b8b67d" providerId="LiveId" clId="{35B431B4-DB93-4B74-B5E3-BC970D579A3C}" dt="2026-05-13T02:44:18.755" v="1433" actId="478"/>
          <ac:picMkLst>
            <pc:docMk/>
            <pc:sldMk cId="1427642180" sldId="737"/>
            <ac:picMk id="18" creationId="{8D539487-7D2C-93F4-83FB-CC3D0B6058C5}"/>
          </ac:picMkLst>
        </pc:picChg>
        <pc:picChg chg="add del mod">
          <ac:chgData name="THUY PHAN" userId="ea633636a6b8b67d" providerId="LiveId" clId="{35B431B4-DB93-4B74-B5E3-BC970D579A3C}" dt="2026-05-13T02:48:11.388" v="1442" actId="478"/>
          <ac:picMkLst>
            <pc:docMk/>
            <pc:sldMk cId="1427642180" sldId="737"/>
            <ac:picMk id="22" creationId="{07325DB0-098F-F739-CF84-4ECC98C1F481}"/>
          </ac:picMkLst>
        </pc:picChg>
        <pc:picChg chg="add del mod">
          <ac:chgData name="THUY PHAN" userId="ea633636a6b8b67d" providerId="LiveId" clId="{35B431B4-DB93-4B74-B5E3-BC970D579A3C}" dt="2026-05-13T02:48:22.272" v="1445" actId="931"/>
          <ac:picMkLst>
            <pc:docMk/>
            <pc:sldMk cId="1427642180" sldId="737"/>
            <ac:picMk id="24" creationId="{BB584C4E-F080-A223-ED28-E28976E7214C}"/>
          </ac:picMkLst>
        </pc:picChg>
        <pc:picChg chg="add mod">
          <ac:chgData name="THUY PHAN" userId="ea633636a6b8b67d" providerId="LiveId" clId="{35B431B4-DB93-4B74-B5E3-BC970D579A3C}" dt="2026-05-13T03:04:41.908" v="1550" actId="1076"/>
          <ac:picMkLst>
            <pc:docMk/>
            <pc:sldMk cId="1427642180" sldId="737"/>
            <ac:picMk id="26" creationId="{509DCE8D-20A2-7BEB-E56D-3011E142E5F9}"/>
          </ac:picMkLst>
        </pc:picChg>
        <pc:picChg chg="del">
          <ac:chgData name="THUY PHAN" userId="ea633636a6b8b67d" providerId="LiveId" clId="{35B431B4-DB93-4B74-B5E3-BC970D579A3C}" dt="2026-05-13T02:32:14.774" v="1355" actId="478"/>
          <ac:picMkLst>
            <pc:docMk/>
            <pc:sldMk cId="1427642180" sldId="737"/>
            <ac:picMk id="226" creationId="{4E8F2B0E-F9AD-4CB9-A07F-7833D0C44115}"/>
          </ac:picMkLst>
        </pc:picChg>
      </pc:sldChg>
      <pc:sldChg chg="addSp delSp modSp add mod ord modAnim">
        <pc:chgData name="THUY PHAN" userId="ea633636a6b8b67d" providerId="LiveId" clId="{35B431B4-DB93-4B74-B5E3-BC970D579A3C}" dt="2026-05-13T03:21:19.275" v="1558"/>
        <pc:sldMkLst>
          <pc:docMk/>
          <pc:sldMk cId="1965202689" sldId="738"/>
        </pc:sldMkLst>
        <pc:spChg chg="del">
          <ac:chgData name="THUY PHAN" userId="ea633636a6b8b67d" providerId="LiveId" clId="{35B431B4-DB93-4B74-B5E3-BC970D579A3C}" dt="2026-05-13T02:52:02.890" v="1453" actId="478"/>
          <ac:spMkLst>
            <pc:docMk/>
            <pc:sldMk cId="1965202689" sldId="738"/>
            <ac:spMk id="3" creationId="{76BDA1E7-6E29-27E8-7DB5-5CDCA5B4ABE2}"/>
          </ac:spMkLst>
        </pc:spChg>
        <pc:spChg chg="del">
          <ac:chgData name="THUY PHAN" userId="ea633636a6b8b67d" providerId="LiveId" clId="{35B431B4-DB93-4B74-B5E3-BC970D579A3C}" dt="2026-05-13T02:52:04.532" v="1454" actId="478"/>
          <ac:spMkLst>
            <pc:docMk/>
            <pc:sldMk cId="1965202689" sldId="738"/>
            <ac:spMk id="5" creationId="{E1E2497F-859F-673A-C748-AA82693AED79}"/>
          </ac:spMkLst>
        </pc:spChg>
        <pc:spChg chg="del">
          <ac:chgData name="THUY PHAN" userId="ea633636a6b8b67d" providerId="LiveId" clId="{35B431B4-DB93-4B74-B5E3-BC970D579A3C}" dt="2026-05-13T02:52:05.914" v="1455" actId="478"/>
          <ac:spMkLst>
            <pc:docMk/>
            <pc:sldMk cId="1965202689" sldId="738"/>
            <ac:spMk id="7" creationId="{100F63B7-3CDD-FD98-5B3A-139E43547448}"/>
          </ac:spMkLst>
        </pc:spChg>
        <pc:spChg chg="del">
          <ac:chgData name="THUY PHAN" userId="ea633636a6b8b67d" providerId="LiveId" clId="{35B431B4-DB93-4B74-B5E3-BC970D579A3C}" dt="2026-05-13T02:52:08.591" v="1456" actId="478"/>
          <ac:spMkLst>
            <pc:docMk/>
            <pc:sldMk cId="1965202689" sldId="738"/>
            <ac:spMk id="238" creationId="{079C356D-F65B-8BE2-C9BE-E6891056E0BC}"/>
          </ac:spMkLst>
        </pc:spChg>
        <pc:spChg chg="del">
          <ac:chgData name="THUY PHAN" userId="ea633636a6b8b67d" providerId="LiveId" clId="{35B431B4-DB93-4B74-B5E3-BC970D579A3C}" dt="2026-05-13T02:52:47.870" v="1458" actId="478"/>
          <ac:spMkLst>
            <pc:docMk/>
            <pc:sldMk cId="1965202689" sldId="738"/>
            <ac:spMk id="239" creationId="{73A41EB7-2AFF-58DC-A5B7-FD4B51EF7218}"/>
          </ac:spMkLst>
        </pc:spChg>
        <pc:grpChg chg="del">
          <ac:chgData name="THUY PHAN" userId="ea633636a6b8b67d" providerId="LiveId" clId="{35B431B4-DB93-4B74-B5E3-BC970D579A3C}" dt="2026-05-13T02:52:45.125" v="1457" actId="478"/>
          <ac:grpSpMkLst>
            <pc:docMk/>
            <pc:sldMk cId="1965202689" sldId="738"/>
            <ac:grpSpMk id="11" creationId="{60A5F61D-B066-E85B-F96C-CEAE105EB5C2}"/>
          </ac:grpSpMkLst>
        </pc:grpChg>
        <pc:picChg chg="add mod">
          <ac:chgData name="THUY PHAN" userId="ea633636a6b8b67d" providerId="LiveId" clId="{35B431B4-DB93-4B74-B5E3-BC970D579A3C}" dt="2026-05-13T02:54:24.786" v="1468" actId="14100"/>
          <ac:picMkLst>
            <pc:docMk/>
            <pc:sldMk cId="1965202689" sldId="738"/>
            <ac:picMk id="4" creationId="{8F8DFC5F-B505-7604-DB8C-A1B03C3DCD5D}"/>
          </ac:picMkLst>
        </pc:picChg>
        <pc:picChg chg="add del mod">
          <ac:chgData name="THUY PHAN" userId="ea633636a6b8b67d" providerId="LiveId" clId="{35B431B4-DB93-4B74-B5E3-BC970D579A3C}" dt="2026-05-13T02:54:18.176" v="1464" actId="478"/>
          <ac:picMkLst>
            <pc:docMk/>
            <pc:sldMk cId="1965202689" sldId="738"/>
            <ac:picMk id="26" creationId="{55327CBF-5D12-D4C7-83F5-7F7955985273}"/>
          </ac:picMkLst>
        </pc:picChg>
      </pc:sldChg>
      <pc:sldChg chg="delSp add mod ord">
        <pc:chgData name="THUY PHAN" userId="ea633636a6b8b67d" providerId="LiveId" clId="{35B431B4-DB93-4B74-B5E3-BC970D579A3C}" dt="2026-05-13T03:05:04.122" v="1554" actId="478"/>
        <pc:sldMkLst>
          <pc:docMk/>
          <pc:sldMk cId="434424556" sldId="739"/>
        </pc:sldMkLst>
        <pc:picChg chg="del">
          <ac:chgData name="THUY PHAN" userId="ea633636a6b8b67d" providerId="LiveId" clId="{35B431B4-DB93-4B74-B5E3-BC970D579A3C}" dt="2026-05-13T03:05:04.122" v="1554" actId="478"/>
          <ac:picMkLst>
            <pc:docMk/>
            <pc:sldMk cId="434424556" sldId="739"/>
            <ac:picMk id="2" creationId="{4751315D-290C-A0D6-E2FF-CEE992CE6957}"/>
          </ac:picMkLst>
        </pc:picChg>
      </pc:sldChg>
      <pc:sldMasterChg chg="addSp modSp mod">
        <pc:chgData name="THUY PHAN" userId="ea633636a6b8b67d" providerId="LiveId" clId="{35B431B4-DB93-4B74-B5E3-BC970D579A3C}" dt="2026-05-13T02:25:25.457" v="1307" actId="1076"/>
        <pc:sldMasterMkLst>
          <pc:docMk/>
          <pc:sldMasterMk cId="0" sldId="2147483659"/>
        </pc:sldMasterMkLst>
        <pc:spChg chg="mod">
          <ac:chgData name="THUY PHAN" userId="ea633636a6b8b67d" providerId="LiveId" clId="{35B431B4-DB93-4B74-B5E3-BC970D579A3C}" dt="2026-05-12T02:56:58.900" v="1" actId="16037"/>
          <ac:spMkLst>
            <pc:docMk/>
            <pc:sldMasterMk cId="0" sldId="2147483659"/>
            <ac:spMk id="6" creationId="{00000000-0000-0000-0000-000000000000}"/>
          </ac:spMkLst>
        </pc:spChg>
        <pc:spChg chg="mod">
          <ac:chgData name="THUY PHAN" userId="ea633636a6b8b67d" providerId="LiveId" clId="{35B431B4-DB93-4B74-B5E3-BC970D579A3C}" dt="2026-05-12T02:50:59.099" v="0" actId="2711"/>
          <ac:spMkLst>
            <pc:docMk/>
            <pc:sldMasterMk cId="0" sldId="2147483659"/>
            <ac:spMk id="7" creationId="{00000000-0000-0000-0000-000000000000}"/>
          </ac:spMkLst>
        </pc:spChg>
        <pc:spChg chg="mod">
          <ac:chgData name="THUY PHAN" userId="ea633636a6b8b67d" providerId="LiveId" clId="{35B431B4-DB93-4B74-B5E3-BC970D579A3C}" dt="2026-05-12T02:50:59.099" v="0" actId="2711"/>
          <ac:spMkLst>
            <pc:docMk/>
            <pc:sldMasterMk cId="0" sldId="2147483659"/>
            <ac:spMk id="8" creationId="{00000000-0000-0000-0000-000000000000}"/>
          </ac:spMkLst>
        </pc:spChg>
        <pc:spChg chg="mod">
          <ac:chgData name="THUY PHAN" userId="ea633636a6b8b67d" providerId="LiveId" clId="{35B431B4-DB93-4B74-B5E3-BC970D579A3C}" dt="2026-05-12T02:50:59.099" v="0" actId="2711"/>
          <ac:spMkLst>
            <pc:docMk/>
            <pc:sldMasterMk cId="0" sldId="2147483659"/>
            <ac:spMk id="9" creationId="{00000000-0000-0000-0000-000000000000}"/>
          </ac:spMkLst>
        </pc:spChg>
        <pc:spChg chg="mod">
          <ac:chgData name="THUY PHAN" userId="ea633636a6b8b67d" providerId="LiveId" clId="{35B431B4-DB93-4B74-B5E3-BC970D579A3C}" dt="2026-05-12T02:50:59.099" v="0" actId="2711"/>
          <ac:spMkLst>
            <pc:docMk/>
            <pc:sldMasterMk cId="0" sldId="2147483659"/>
            <ac:spMk id="10" creationId="{00000000-0000-0000-0000-000000000000}"/>
          </ac:spMkLst>
        </pc:spChg>
        <pc:picChg chg="add mod">
          <ac:chgData name="THUY PHAN" userId="ea633636a6b8b67d" providerId="LiveId" clId="{35B431B4-DB93-4B74-B5E3-BC970D579A3C}" dt="2026-05-12T03:30:40.163" v="37"/>
          <ac:picMkLst>
            <pc:docMk/>
            <pc:sldMasterMk cId="0" sldId="2147483659"/>
            <ac:picMk id="2" creationId="{9ADBB21C-4EC8-1F07-E3D0-497840876A29}"/>
          </ac:picMkLst>
        </pc:picChg>
        <pc:picChg chg="add mod">
          <ac:chgData name="THUY PHAN" userId="ea633636a6b8b67d" providerId="LiveId" clId="{35B431B4-DB93-4B74-B5E3-BC970D579A3C}" dt="2026-05-13T02:25:25.457" v="1307" actId="1076"/>
          <ac:picMkLst>
            <pc:docMk/>
            <pc:sldMasterMk cId="0" sldId="2147483659"/>
            <ac:picMk id="3" creationId="{8E87D64D-A921-BBA0-4E78-08265E3D2611}"/>
          </ac:picMkLst>
        </pc:picChg>
      </pc:sldMasterChg>
    </pc:docChg>
  </pc:docChgLst>
  <pc:docChgLst>
    <pc:chgData name="An Nguyen" userId="a0c481d1d6454251" providerId="LiveId" clId="{4975E628-26B5-4722-B764-5D937ACA6674}"/>
    <pc:docChg chg="undo custSel addSld delSld modSld sldOrd">
      <pc:chgData name="An Nguyen" userId="a0c481d1d6454251" providerId="LiveId" clId="{4975E628-26B5-4722-B764-5D937ACA6674}" dt="2026-05-14T02:45:20.322" v="5373" actId="1076"/>
      <pc:docMkLst>
        <pc:docMk/>
      </pc:docMkLst>
      <pc:sldChg chg="ord">
        <pc:chgData name="An Nguyen" userId="a0c481d1d6454251" providerId="LiveId" clId="{4975E628-26B5-4722-B764-5D937ACA6674}" dt="2026-05-12T10:27:07.350" v="4819"/>
        <pc:sldMkLst>
          <pc:docMk/>
          <pc:sldMk cId="0" sldId="258"/>
        </pc:sldMkLst>
      </pc:sldChg>
      <pc:sldChg chg="ord">
        <pc:chgData name="An Nguyen" userId="a0c481d1d6454251" providerId="LiveId" clId="{4975E628-26B5-4722-B764-5D937ACA6674}" dt="2026-05-12T10:27:07.350" v="4819"/>
        <pc:sldMkLst>
          <pc:docMk/>
          <pc:sldMk cId="0" sldId="259"/>
        </pc:sldMkLst>
      </pc:sldChg>
      <pc:sldChg chg="modSp del mod ord">
        <pc:chgData name="An Nguyen" userId="a0c481d1d6454251" providerId="LiveId" clId="{4975E628-26B5-4722-B764-5D937ACA6674}" dt="2026-05-14T02:00:26.838" v="5034" actId="47"/>
        <pc:sldMkLst>
          <pc:docMk/>
          <pc:sldMk cId="0" sldId="260"/>
        </pc:sldMkLst>
        <pc:spChg chg="mod">
          <ac:chgData name="An Nguyen" userId="a0c481d1d6454251" providerId="LiveId" clId="{4975E628-26B5-4722-B764-5D937ACA6674}" dt="2026-05-14T01:31:14.669" v="4824" actId="20577"/>
          <ac:spMkLst>
            <pc:docMk/>
            <pc:sldMk cId="0" sldId="260"/>
            <ac:spMk id="136" creationId="{00000000-0000-0000-0000-000000000000}"/>
          </ac:spMkLst>
        </pc:spChg>
      </pc:sldChg>
      <pc:sldChg chg="modSp mod ord">
        <pc:chgData name="An Nguyen" userId="a0c481d1d6454251" providerId="LiveId" clId="{4975E628-26B5-4722-B764-5D937ACA6674}" dt="2026-05-12T10:09:17.670" v="4813"/>
        <pc:sldMkLst>
          <pc:docMk/>
          <pc:sldMk cId="0" sldId="262"/>
        </pc:sldMkLst>
        <pc:spChg chg="mod">
          <ac:chgData name="An Nguyen" userId="a0c481d1d6454251" providerId="LiveId" clId="{4975E628-26B5-4722-B764-5D937ACA6674}" dt="2026-05-12T04:45:01.316" v="4132" actId="20577"/>
          <ac:spMkLst>
            <pc:docMk/>
            <pc:sldMk cId="0" sldId="262"/>
            <ac:spMk id="160" creationId="{00000000-0000-0000-0000-000000000000}"/>
          </ac:spMkLst>
        </pc:spChg>
      </pc:sldChg>
      <pc:sldChg chg="modSp mod">
        <pc:chgData name="An Nguyen" userId="a0c481d1d6454251" providerId="LiveId" clId="{4975E628-26B5-4722-B764-5D937ACA6674}" dt="2026-05-14T02:40:29.643" v="5231" actId="20577"/>
        <pc:sldMkLst>
          <pc:docMk/>
          <pc:sldMk cId="0" sldId="264"/>
        </pc:sldMkLst>
        <pc:spChg chg="mod">
          <ac:chgData name="An Nguyen" userId="a0c481d1d6454251" providerId="LiveId" clId="{4975E628-26B5-4722-B764-5D937ACA6674}" dt="2026-05-14T02:40:29.643" v="5231" actId="20577"/>
          <ac:spMkLst>
            <pc:docMk/>
            <pc:sldMk cId="0" sldId="264"/>
            <ac:spMk id="197" creationId="{00000000-0000-0000-0000-000000000000}"/>
          </ac:spMkLst>
        </pc:spChg>
      </pc:sldChg>
      <pc:sldChg chg="modSp mod">
        <pc:chgData name="An Nguyen" userId="a0c481d1d6454251" providerId="LiveId" clId="{4975E628-26B5-4722-B764-5D937ACA6674}" dt="2026-05-14T02:43:32.961" v="5368" actId="1076"/>
        <pc:sldMkLst>
          <pc:docMk/>
          <pc:sldMk cId="0" sldId="265"/>
        </pc:sldMkLst>
        <pc:spChg chg="mod">
          <ac:chgData name="An Nguyen" userId="a0c481d1d6454251" providerId="LiveId" clId="{4975E628-26B5-4722-B764-5D937ACA6674}" dt="2026-05-14T02:43:25.231" v="5366" actId="1076"/>
          <ac:spMkLst>
            <pc:docMk/>
            <pc:sldMk cId="0" sldId="265"/>
            <ac:spMk id="205" creationId="{00000000-0000-0000-0000-000000000000}"/>
          </ac:spMkLst>
        </pc:spChg>
        <pc:spChg chg="mod">
          <ac:chgData name="An Nguyen" userId="a0c481d1d6454251" providerId="LiveId" clId="{4975E628-26B5-4722-B764-5D937ACA6674}" dt="2026-05-14T02:43:25.231" v="5366" actId="1076"/>
          <ac:spMkLst>
            <pc:docMk/>
            <pc:sldMk cId="0" sldId="265"/>
            <ac:spMk id="206" creationId="{00000000-0000-0000-0000-000000000000}"/>
          </ac:spMkLst>
        </pc:spChg>
        <pc:spChg chg="mod">
          <ac:chgData name="An Nguyen" userId="a0c481d1d6454251" providerId="LiveId" clId="{4975E628-26B5-4722-B764-5D937ACA6674}" dt="2026-05-14T02:43:25.231" v="5366" actId="1076"/>
          <ac:spMkLst>
            <pc:docMk/>
            <pc:sldMk cId="0" sldId="265"/>
            <ac:spMk id="208" creationId="{00000000-0000-0000-0000-000000000000}"/>
          </ac:spMkLst>
        </pc:spChg>
        <pc:spChg chg="mod">
          <ac:chgData name="An Nguyen" userId="a0c481d1d6454251" providerId="LiveId" clId="{4975E628-26B5-4722-B764-5D937ACA6674}" dt="2026-05-14T02:43:25.231" v="5366" actId="1076"/>
          <ac:spMkLst>
            <pc:docMk/>
            <pc:sldMk cId="0" sldId="265"/>
            <ac:spMk id="209" creationId="{00000000-0000-0000-0000-000000000000}"/>
          </ac:spMkLst>
        </pc:spChg>
        <pc:spChg chg="mod">
          <ac:chgData name="An Nguyen" userId="a0c481d1d6454251" providerId="LiveId" clId="{4975E628-26B5-4722-B764-5D937ACA6674}" dt="2026-05-14T02:43:25.231" v="5366" actId="1076"/>
          <ac:spMkLst>
            <pc:docMk/>
            <pc:sldMk cId="0" sldId="265"/>
            <ac:spMk id="211" creationId="{00000000-0000-0000-0000-000000000000}"/>
          </ac:spMkLst>
        </pc:spChg>
        <pc:spChg chg="mod">
          <ac:chgData name="An Nguyen" userId="a0c481d1d6454251" providerId="LiveId" clId="{4975E628-26B5-4722-B764-5D937ACA6674}" dt="2026-05-14T02:43:25.231" v="5366" actId="1076"/>
          <ac:spMkLst>
            <pc:docMk/>
            <pc:sldMk cId="0" sldId="265"/>
            <ac:spMk id="214" creationId="{00000000-0000-0000-0000-000000000000}"/>
          </ac:spMkLst>
        </pc:spChg>
        <pc:spChg chg="mod">
          <ac:chgData name="An Nguyen" userId="a0c481d1d6454251" providerId="LiveId" clId="{4975E628-26B5-4722-B764-5D937ACA6674}" dt="2026-05-14T02:43:25.231" v="5366" actId="1076"/>
          <ac:spMkLst>
            <pc:docMk/>
            <pc:sldMk cId="0" sldId="265"/>
            <ac:spMk id="215" creationId="{00000000-0000-0000-0000-000000000000}"/>
          </ac:spMkLst>
        </pc:spChg>
        <pc:spChg chg="mod">
          <ac:chgData name="An Nguyen" userId="a0c481d1d6454251" providerId="LiveId" clId="{4975E628-26B5-4722-B764-5D937ACA6674}" dt="2026-05-14T02:43:25.231" v="5366" actId="1076"/>
          <ac:spMkLst>
            <pc:docMk/>
            <pc:sldMk cId="0" sldId="265"/>
            <ac:spMk id="216" creationId="{00000000-0000-0000-0000-000000000000}"/>
          </ac:spMkLst>
        </pc:spChg>
        <pc:spChg chg="mod">
          <ac:chgData name="An Nguyen" userId="a0c481d1d6454251" providerId="LiveId" clId="{4975E628-26B5-4722-B764-5D937ACA6674}" dt="2026-05-14T02:43:25.231" v="5366" actId="1076"/>
          <ac:spMkLst>
            <pc:docMk/>
            <pc:sldMk cId="0" sldId="265"/>
            <ac:spMk id="217" creationId="{00000000-0000-0000-0000-000000000000}"/>
          </ac:spMkLst>
        </pc:spChg>
        <pc:spChg chg="mod">
          <ac:chgData name="An Nguyen" userId="a0c481d1d6454251" providerId="LiveId" clId="{4975E628-26B5-4722-B764-5D937ACA6674}" dt="2026-05-14T02:43:32.961" v="5368" actId="1076"/>
          <ac:spMkLst>
            <pc:docMk/>
            <pc:sldMk cId="0" sldId="265"/>
            <ac:spMk id="219" creationId="{00000000-0000-0000-0000-000000000000}"/>
          </ac:spMkLst>
        </pc:spChg>
      </pc:sldChg>
      <pc:sldChg chg="addSp delSp modSp mod">
        <pc:chgData name="An Nguyen" userId="a0c481d1d6454251" providerId="LiveId" clId="{4975E628-26B5-4722-B764-5D937ACA6674}" dt="2026-05-14T02:45:20.322" v="5373" actId="1076"/>
        <pc:sldMkLst>
          <pc:docMk/>
          <pc:sldMk cId="0" sldId="267"/>
        </pc:sldMkLst>
        <pc:picChg chg="add mod">
          <ac:chgData name="An Nguyen" userId="a0c481d1d6454251" providerId="LiveId" clId="{4975E628-26B5-4722-B764-5D937ACA6674}" dt="2026-05-14T02:45:20.322" v="5373" actId="1076"/>
          <ac:picMkLst>
            <pc:docMk/>
            <pc:sldMk cId="0" sldId="267"/>
            <ac:picMk id="2" creationId="{7611878C-6259-817E-D98E-483478D2990A}"/>
          </ac:picMkLst>
        </pc:picChg>
        <pc:picChg chg="add mod">
          <ac:chgData name="An Nguyen" userId="a0c481d1d6454251" providerId="LiveId" clId="{4975E628-26B5-4722-B764-5D937ACA6674}" dt="2026-05-14T02:45:20.322" v="5373" actId="1076"/>
          <ac:picMkLst>
            <pc:docMk/>
            <pc:sldMk cId="0" sldId="267"/>
            <ac:picMk id="3" creationId="{E51AE550-B93E-B816-3B37-4EB4983FFB09}"/>
          </ac:picMkLst>
        </pc:picChg>
        <pc:picChg chg="del">
          <ac:chgData name="An Nguyen" userId="a0c481d1d6454251" providerId="LiveId" clId="{4975E628-26B5-4722-B764-5D937ACA6674}" dt="2026-05-14T02:44:46.511" v="5371" actId="478"/>
          <ac:picMkLst>
            <pc:docMk/>
            <pc:sldMk cId="0" sldId="267"/>
            <ac:picMk id="248" creationId="{00000000-0000-0000-0000-000000000000}"/>
          </ac:picMkLst>
        </pc:picChg>
      </pc:sldChg>
      <pc:sldChg chg="addSp delSp modSp mod modAnim">
        <pc:chgData name="An Nguyen" userId="a0c481d1d6454251" providerId="LiveId" clId="{4975E628-26B5-4722-B764-5D937ACA6674}" dt="2026-05-12T03:15:42.854" v="4065" actId="14100"/>
        <pc:sldMkLst>
          <pc:docMk/>
          <pc:sldMk cId="3977841909" sldId="268"/>
        </pc:sldMkLst>
        <pc:spChg chg="mod">
          <ac:chgData name="An Nguyen" userId="a0c481d1d6454251" providerId="LiveId" clId="{4975E628-26B5-4722-B764-5D937ACA6674}" dt="2026-05-12T02:23:30.055" v="3745" actId="1076"/>
          <ac:spMkLst>
            <pc:docMk/>
            <pc:sldMk cId="3977841909" sldId="268"/>
            <ac:spMk id="6" creationId="{F1164163-3E25-E957-7F6E-A3E837AF4301}"/>
          </ac:spMkLst>
        </pc:spChg>
        <pc:spChg chg="mod">
          <ac:chgData name="An Nguyen" userId="a0c481d1d6454251" providerId="LiveId" clId="{4975E628-26B5-4722-B764-5D937ACA6674}" dt="2026-05-12T02:29:11.382" v="3921" actId="1038"/>
          <ac:spMkLst>
            <pc:docMk/>
            <pc:sldMk cId="3977841909" sldId="268"/>
            <ac:spMk id="9" creationId="{0EEA850F-456F-19D4-0CDF-7F2D1627F1D7}"/>
          </ac:spMkLst>
        </pc:spChg>
        <pc:spChg chg="mod">
          <ac:chgData name="An Nguyen" userId="a0c481d1d6454251" providerId="LiveId" clId="{4975E628-26B5-4722-B764-5D937ACA6674}" dt="2026-05-12T02:31:42.342" v="3953" actId="20577"/>
          <ac:spMkLst>
            <pc:docMk/>
            <pc:sldMk cId="3977841909" sldId="268"/>
            <ac:spMk id="10" creationId="{6C0625C0-188C-5AD3-BCE3-33BC6261153A}"/>
          </ac:spMkLst>
        </pc:spChg>
        <pc:spChg chg="mod">
          <ac:chgData name="An Nguyen" userId="a0c481d1d6454251" providerId="LiveId" clId="{4975E628-26B5-4722-B764-5D937ACA6674}" dt="2026-05-12T02:31:58.517" v="3984" actId="20577"/>
          <ac:spMkLst>
            <pc:docMk/>
            <pc:sldMk cId="3977841909" sldId="268"/>
            <ac:spMk id="13" creationId="{87FCB78E-265A-7FE2-F057-8FD65750F033}"/>
          </ac:spMkLst>
        </pc:spChg>
        <pc:spChg chg="mod">
          <ac:chgData name="An Nguyen" userId="a0c481d1d6454251" providerId="LiveId" clId="{4975E628-26B5-4722-B764-5D937ACA6674}" dt="2026-05-12T02:28:15.606" v="3849" actId="14100"/>
          <ac:spMkLst>
            <pc:docMk/>
            <pc:sldMk cId="3977841909" sldId="268"/>
            <ac:spMk id="16" creationId="{E411F369-FBA2-E6B3-1AE4-6DD9440AA810}"/>
          </ac:spMkLst>
        </pc:spChg>
        <pc:spChg chg="mod">
          <ac:chgData name="An Nguyen" userId="a0c481d1d6454251" providerId="LiveId" clId="{4975E628-26B5-4722-B764-5D937ACA6674}" dt="2026-05-12T02:27:56.342" v="3839" actId="1038"/>
          <ac:spMkLst>
            <pc:docMk/>
            <pc:sldMk cId="3977841909" sldId="268"/>
            <ac:spMk id="18" creationId="{4A55DDCF-ABD8-3BCC-90A3-B537879D08DC}"/>
          </ac:spMkLst>
        </pc:spChg>
        <pc:cxnChg chg="add mod">
          <ac:chgData name="An Nguyen" userId="a0c481d1d6454251" providerId="LiveId" clId="{4975E628-26B5-4722-B764-5D937ACA6674}" dt="2026-05-12T03:12:16.802" v="4053" actId="14100"/>
          <ac:cxnSpMkLst>
            <pc:docMk/>
            <pc:sldMk cId="3977841909" sldId="268"/>
            <ac:cxnSpMk id="2" creationId="{9BFE0262-D17E-62E5-3A62-C16DCC2CAB35}"/>
          </ac:cxnSpMkLst>
        </pc:cxnChg>
        <pc:cxnChg chg="add mod">
          <ac:chgData name="An Nguyen" userId="a0c481d1d6454251" providerId="LiveId" clId="{4975E628-26B5-4722-B764-5D937ACA6674}" dt="2026-05-12T02:29:11.382" v="3921" actId="1038"/>
          <ac:cxnSpMkLst>
            <pc:docMk/>
            <pc:sldMk cId="3977841909" sldId="268"/>
            <ac:cxnSpMk id="3" creationId="{0E261AD7-C9E6-8B88-D957-2D4F98BE6947}"/>
          </ac:cxnSpMkLst>
        </pc:cxnChg>
        <pc:cxnChg chg="add mod">
          <ac:chgData name="An Nguyen" userId="a0c481d1d6454251" providerId="LiveId" clId="{4975E628-26B5-4722-B764-5D937ACA6674}" dt="2026-05-12T02:29:11.382" v="3921" actId="1038"/>
          <ac:cxnSpMkLst>
            <pc:docMk/>
            <pc:sldMk cId="3977841909" sldId="268"/>
            <ac:cxnSpMk id="4" creationId="{B189B19F-57F0-DC10-690E-D05F5A50842E}"/>
          </ac:cxnSpMkLst>
        </pc:cxnChg>
        <pc:cxnChg chg="add mod">
          <ac:chgData name="An Nguyen" userId="a0c481d1d6454251" providerId="LiveId" clId="{4975E628-26B5-4722-B764-5D937ACA6674}" dt="2026-05-12T03:07:14.188" v="4028" actId="14100"/>
          <ac:cxnSpMkLst>
            <pc:docMk/>
            <pc:sldMk cId="3977841909" sldId="268"/>
            <ac:cxnSpMk id="22" creationId="{873A1374-098A-4609-E3E2-82FFE866C116}"/>
          </ac:cxnSpMkLst>
        </pc:cxnChg>
        <pc:cxnChg chg="add mod">
          <ac:chgData name="An Nguyen" userId="a0c481d1d6454251" providerId="LiveId" clId="{4975E628-26B5-4722-B764-5D937ACA6674}" dt="2026-05-12T03:08:01.535" v="4032" actId="14100"/>
          <ac:cxnSpMkLst>
            <pc:docMk/>
            <pc:sldMk cId="3977841909" sldId="268"/>
            <ac:cxnSpMk id="25" creationId="{807490AC-5B5A-3649-7B9D-31BF469A13F2}"/>
          </ac:cxnSpMkLst>
        </pc:cxnChg>
        <pc:cxnChg chg="add mod">
          <ac:chgData name="An Nguyen" userId="a0c481d1d6454251" providerId="LiveId" clId="{4975E628-26B5-4722-B764-5D937ACA6674}" dt="2026-05-12T03:08:14.398" v="4035" actId="14100"/>
          <ac:cxnSpMkLst>
            <pc:docMk/>
            <pc:sldMk cId="3977841909" sldId="268"/>
            <ac:cxnSpMk id="29" creationId="{56105183-479A-1E84-7C7F-FD8E01F5D8DA}"/>
          </ac:cxnSpMkLst>
        </pc:cxnChg>
        <pc:cxnChg chg="add mod">
          <ac:chgData name="An Nguyen" userId="a0c481d1d6454251" providerId="LiveId" clId="{4975E628-26B5-4722-B764-5D937ACA6674}" dt="2026-05-12T03:10:43.622" v="4047" actId="14100"/>
          <ac:cxnSpMkLst>
            <pc:docMk/>
            <pc:sldMk cId="3977841909" sldId="268"/>
            <ac:cxnSpMk id="41" creationId="{4E425EA1-E3C3-C3FF-2720-37E47A14189C}"/>
          </ac:cxnSpMkLst>
        </pc:cxnChg>
        <pc:cxnChg chg="add mod">
          <ac:chgData name="An Nguyen" userId="a0c481d1d6454251" providerId="LiveId" clId="{4975E628-26B5-4722-B764-5D937ACA6674}" dt="2026-05-12T02:26:05.720" v="3757" actId="14100"/>
          <ac:cxnSpMkLst>
            <pc:docMk/>
            <pc:sldMk cId="3977841909" sldId="268"/>
            <ac:cxnSpMk id="44" creationId="{E9838240-2432-A519-0DD3-CD5FD8416B08}"/>
          </ac:cxnSpMkLst>
        </pc:cxnChg>
        <pc:cxnChg chg="add mod">
          <ac:chgData name="An Nguyen" userId="a0c481d1d6454251" providerId="LiveId" clId="{4975E628-26B5-4722-B764-5D937ACA6674}" dt="2026-05-12T03:12:10.400" v="4052" actId="14100"/>
          <ac:cxnSpMkLst>
            <pc:docMk/>
            <pc:sldMk cId="3977841909" sldId="268"/>
            <ac:cxnSpMk id="45" creationId="{5B9F1CA8-E22B-35D6-3572-673F57C67C62}"/>
          </ac:cxnSpMkLst>
        </pc:cxnChg>
        <pc:cxnChg chg="add mod">
          <ac:chgData name="An Nguyen" userId="a0c481d1d6454251" providerId="LiveId" clId="{4975E628-26B5-4722-B764-5D937ACA6674}" dt="2026-05-12T02:29:37.980" v="3924" actId="14100"/>
          <ac:cxnSpMkLst>
            <pc:docMk/>
            <pc:sldMk cId="3977841909" sldId="268"/>
            <ac:cxnSpMk id="48" creationId="{4EA1C76F-F5C7-1AB9-C2D4-A334BC3EE8F6}"/>
          </ac:cxnSpMkLst>
        </pc:cxnChg>
        <pc:cxnChg chg="add mod">
          <ac:chgData name="An Nguyen" userId="a0c481d1d6454251" providerId="LiveId" clId="{4975E628-26B5-4722-B764-5D937ACA6674}" dt="2026-05-12T02:32:37.396" v="3988" actId="14100"/>
          <ac:cxnSpMkLst>
            <pc:docMk/>
            <pc:sldMk cId="3977841909" sldId="268"/>
            <ac:cxnSpMk id="51" creationId="{F810E2F2-D32C-E867-FCAA-4C1AA427FD11}"/>
          </ac:cxnSpMkLst>
        </pc:cxnChg>
        <pc:cxnChg chg="add mod">
          <ac:chgData name="An Nguyen" userId="a0c481d1d6454251" providerId="LiveId" clId="{4975E628-26B5-4722-B764-5D937ACA6674}" dt="2026-05-12T03:12:40.951" v="4056" actId="14100"/>
          <ac:cxnSpMkLst>
            <pc:docMk/>
            <pc:sldMk cId="3977841909" sldId="268"/>
            <ac:cxnSpMk id="52" creationId="{270BC55F-196C-3721-4CCD-6F0CD61E2B44}"/>
          </ac:cxnSpMkLst>
        </pc:cxnChg>
        <pc:cxnChg chg="add mod">
          <ac:chgData name="An Nguyen" userId="a0c481d1d6454251" providerId="LiveId" clId="{4975E628-26B5-4722-B764-5D937ACA6674}" dt="2026-05-12T03:06:44.561" v="4025" actId="14100"/>
          <ac:cxnSpMkLst>
            <pc:docMk/>
            <pc:sldMk cId="3977841909" sldId="268"/>
            <ac:cxnSpMk id="55" creationId="{6107CDE1-254C-7AAD-1AF6-BD52B9096506}"/>
          </ac:cxnSpMkLst>
        </pc:cxnChg>
        <pc:cxnChg chg="add mod">
          <ac:chgData name="An Nguyen" userId="a0c481d1d6454251" providerId="LiveId" clId="{4975E628-26B5-4722-B764-5D937ACA6674}" dt="2026-05-12T03:13:00.468" v="4059" actId="14100"/>
          <ac:cxnSpMkLst>
            <pc:docMk/>
            <pc:sldMk cId="3977841909" sldId="268"/>
            <ac:cxnSpMk id="56" creationId="{D7899351-7DA5-EFE3-BC53-E5E5498EAFE7}"/>
          </ac:cxnSpMkLst>
        </pc:cxnChg>
        <pc:cxnChg chg="add mod">
          <ac:chgData name="An Nguyen" userId="a0c481d1d6454251" providerId="LiveId" clId="{4975E628-26B5-4722-B764-5D937ACA6674}" dt="2026-05-12T02:34:00.001" v="3995" actId="14100"/>
          <ac:cxnSpMkLst>
            <pc:docMk/>
            <pc:sldMk cId="3977841909" sldId="268"/>
            <ac:cxnSpMk id="58" creationId="{D7461D82-97FA-79C6-D55B-53C88CB4E639}"/>
          </ac:cxnSpMkLst>
        </pc:cxnChg>
        <pc:cxnChg chg="add mod">
          <ac:chgData name="An Nguyen" userId="a0c481d1d6454251" providerId="LiveId" clId="{4975E628-26B5-4722-B764-5D937ACA6674}" dt="2026-05-12T03:13:26.381" v="4062" actId="14100"/>
          <ac:cxnSpMkLst>
            <pc:docMk/>
            <pc:sldMk cId="3977841909" sldId="268"/>
            <ac:cxnSpMk id="60" creationId="{6BB92CC0-4E0F-AE14-A944-F0F7D7BE3824}"/>
          </ac:cxnSpMkLst>
        </pc:cxnChg>
        <pc:cxnChg chg="add mod">
          <ac:chgData name="An Nguyen" userId="a0c481d1d6454251" providerId="LiveId" clId="{4975E628-26B5-4722-B764-5D937ACA6674}" dt="2026-05-12T02:34:49.207" v="4000" actId="14100"/>
          <ac:cxnSpMkLst>
            <pc:docMk/>
            <pc:sldMk cId="3977841909" sldId="268"/>
            <ac:cxnSpMk id="61" creationId="{1D5EA091-8B6F-FBAE-B606-A17D293874BB}"/>
          </ac:cxnSpMkLst>
        </pc:cxnChg>
        <pc:cxnChg chg="add mod">
          <ac:chgData name="An Nguyen" userId="a0c481d1d6454251" providerId="LiveId" clId="{4975E628-26B5-4722-B764-5D937ACA6674}" dt="2026-05-12T02:35:00.340" v="4003" actId="14100"/>
          <ac:cxnSpMkLst>
            <pc:docMk/>
            <pc:sldMk cId="3977841909" sldId="268"/>
            <ac:cxnSpMk id="128" creationId="{D34F415A-D9B7-D330-AD85-5F4123AFBA9A}"/>
          </ac:cxnSpMkLst>
        </pc:cxnChg>
        <pc:cxnChg chg="add mod">
          <ac:chgData name="An Nguyen" userId="a0c481d1d6454251" providerId="LiveId" clId="{4975E628-26B5-4722-B764-5D937ACA6674}" dt="2026-05-12T03:15:42.854" v="4065" actId="14100"/>
          <ac:cxnSpMkLst>
            <pc:docMk/>
            <pc:sldMk cId="3977841909" sldId="268"/>
            <ac:cxnSpMk id="129" creationId="{3886C395-3B64-410D-9CA1-039D5EBF2EE8}"/>
          </ac:cxnSpMkLst>
        </pc:cxnChg>
        <pc:cxnChg chg="add mod">
          <ac:chgData name="An Nguyen" userId="a0c481d1d6454251" providerId="LiveId" clId="{4975E628-26B5-4722-B764-5D937ACA6674}" dt="2026-05-12T02:36:19.991" v="4011" actId="14100"/>
          <ac:cxnSpMkLst>
            <pc:docMk/>
            <pc:sldMk cId="3977841909" sldId="268"/>
            <ac:cxnSpMk id="131" creationId="{03E4CA56-4BB8-44A1-2F65-370342E76138}"/>
          </ac:cxnSpMkLst>
        </pc:cxnChg>
        <pc:cxnChg chg="add mod">
          <ac:chgData name="An Nguyen" userId="a0c481d1d6454251" providerId="LiveId" clId="{4975E628-26B5-4722-B764-5D937ACA6674}" dt="2026-05-12T02:36:44.340" v="4014" actId="14100"/>
          <ac:cxnSpMkLst>
            <pc:docMk/>
            <pc:sldMk cId="3977841909" sldId="268"/>
            <ac:cxnSpMk id="135" creationId="{D9E5100E-93B0-3168-03F6-B79616EBB840}"/>
          </ac:cxnSpMkLst>
        </pc:cxnChg>
        <pc:cxnChg chg="add mod">
          <ac:chgData name="An Nguyen" userId="a0c481d1d6454251" providerId="LiveId" clId="{4975E628-26B5-4722-B764-5D937ACA6674}" dt="2026-05-12T02:37:15.579" v="4019" actId="14100"/>
          <ac:cxnSpMkLst>
            <pc:docMk/>
            <pc:sldMk cId="3977841909" sldId="268"/>
            <ac:cxnSpMk id="138" creationId="{221DA755-D7A6-DF62-DE37-8C6D5C03C723}"/>
          </ac:cxnSpMkLst>
        </pc:cxnChg>
      </pc:sldChg>
      <pc:sldChg chg="modAnim">
        <pc:chgData name="An Nguyen" userId="a0c481d1d6454251" providerId="LiveId" clId="{4975E628-26B5-4722-B764-5D937ACA6674}" dt="2026-05-14T02:35:57.862" v="5044"/>
        <pc:sldMkLst>
          <pc:docMk/>
          <pc:sldMk cId="0" sldId="269"/>
        </pc:sldMkLst>
      </pc:sldChg>
      <pc:sldChg chg="ord">
        <pc:chgData name="An Nguyen" userId="a0c481d1d6454251" providerId="LiveId" clId="{4975E628-26B5-4722-B764-5D937ACA6674}" dt="2026-05-12T10:09:14.557" v="4811"/>
        <pc:sldMkLst>
          <pc:docMk/>
          <pc:sldMk cId="3964841891" sldId="270"/>
        </pc:sldMkLst>
      </pc:sldChg>
      <pc:sldChg chg="addSp delSp modSp new mod">
        <pc:chgData name="An Nguyen" userId="a0c481d1d6454251" providerId="LiveId" clId="{4975E628-26B5-4722-B764-5D937ACA6674}" dt="2026-05-12T09:25:17.127" v="4742" actId="14100"/>
        <pc:sldMkLst>
          <pc:docMk/>
          <pc:sldMk cId="3797605389" sldId="274"/>
        </pc:sldMkLst>
        <pc:spChg chg="add mod">
          <ac:chgData name="An Nguyen" userId="a0c481d1d6454251" providerId="LiveId" clId="{4975E628-26B5-4722-B764-5D937ACA6674}" dt="2026-05-12T09:25:17.127" v="4742" actId="14100"/>
          <ac:spMkLst>
            <pc:docMk/>
            <pc:sldMk cId="3797605389" sldId="274"/>
            <ac:spMk id="5" creationId="{A078FEB2-BE5C-A811-E236-D52B4C9D8591}"/>
          </ac:spMkLst>
        </pc:spChg>
      </pc:sldChg>
      <pc:sldChg chg="delSp modSp new mod">
        <pc:chgData name="An Nguyen" userId="a0c481d1d6454251" providerId="LiveId" clId="{4975E628-26B5-4722-B764-5D937ACA6674}" dt="2026-05-12T09:24:03.522" v="4738" actId="20577"/>
        <pc:sldMkLst>
          <pc:docMk/>
          <pc:sldMk cId="3257671186" sldId="275"/>
        </pc:sldMkLst>
        <pc:spChg chg="mod">
          <ac:chgData name="An Nguyen" userId="a0c481d1d6454251" providerId="LiveId" clId="{4975E628-26B5-4722-B764-5D937ACA6674}" dt="2026-05-12T09:24:03.522" v="4738" actId="20577"/>
          <ac:spMkLst>
            <pc:docMk/>
            <pc:sldMk cId="3257671186" sldId="275"/>
            <ac:spMk id="2" creationId="{37422F0C-1511-CDBC-1D12-D661BE9C584E}"/>
          </ac:spMkLst>
        </pc:spChg>
      </pc:sldChg>
      <pc:sldChg chg="delSp modSp new mod">
        <pc:chgData name="An Nguyen" userId="a0c481d1d6454251" providerId="LiveId" clId="{4975E628-26B5-4722-B764-5D937ACA6674}" dt="2026-05-12T10:17:16.860" v="4814" actId="1076"/>
        <pc:sldMkLst>
          <pc:docMk/>
          <pc:sldMk cId="808740647" sldId="276"/>
        </pc:sldMkLst>
        <pc:spChg chg="mod">
          <ac:chgData name="An Nguyen" userId="a0c481d1d6454251" providerId="LiveId" clId="{4975E628-26B5-4722-B764-5D937ACA6674}" dt="2026-05-12T10:17:16.860" v="4814" actId="1076"/>
          <ac:spMkLst>
            <pc:docMk/>
            <pc:sldMk cId="808740647" sldId="276"/>
            <ac:spMk id="2" creationId="{DCA5D6C1-DBA2-5951-63E6-4832B13E77F0}"/>
          </ac:spMkLst>
        </pc:spChg>
      </pc:sldChg>
      <pc:sldChg chg="modSp mod">
        <pc:chgData name="An Nguyen" userId="a0c481d1d6454251" providerId="LiveId" clId="{4975E628-26B5-4722-B764-5D937ACA6674}" dt="2026-05-12T09:40:28.015" v="4777" actId="1035"/>
        <pc:sldMkLst>
          <pc:docMk/>
          <pc:sldMk cId="3117163781" sldId="277"/>
        </pc:sldMkLst>
        <pc:spChg chg="mod">
          <ac:chgData name="An Nguyen" userId="a0c481d1d6454251" providerId="LiveId" clId="{4975E628-26B5-4722-B764-5D937ACA6674}" dt="2026-05-12T09:40:28.015" v="4777" actId="1035"/>
          <ac:spMkLst>
            <pc:docMk/>
            <pc:sldMk cId="3117163781" sldId="277"/>
            <ac:spMk id="4" creationId="{ACF4A889-A793-2DA5-C825-9519CE5486F5}"/>
          </ac:spMkLst>
        </pc:spChg>
        <pc:spChg chg="mod">
          <ac:chgData name="An Nguyen" userId="a0c481d1d6454251" providerId="LiveId" clId="{4975E628-26B5-4722-B764-5D937ACA6674}" dt="2026-05-12T09:40:28.015" v="4777" actId="1035"/>
          <ac:spMkLst>
            <pc:docMk/>
            <pc:sldMk cId="3117163781" sldId="277"/>
            <ac:spMk id="14" creationId="{F84C81AB-ECCB-89AB-D954-D5F96DCFD472}"/>
          </ac:spMkLst>
        </pc:spChg>
        <pc:spChg chg="mod">
          <ac:chgData name="An Nguyen" userId="a0c481d1d6454251" providerId="LiveId" clId="{4975E628-26B5-4722-B764-5D937ACA6674}" dt="2026-05-12T09:40:28.015" v="4777" actId="1035"/>
          <ac:spMkLst>
            <pc:docMk/>
            <pc:sldMk cId="3117163781" sldId="277"/>
            <ac:spMk id="18" creationId="{B39D345A-5A00-08E9-8D06-A025176F8101}"/>
          </ac:spMkLst>
        </pc:spChg>
        <pc:spChg chg="mod">
          <ac:chgData name="An Nguyen" userId="a0c481d1d6454251" providerId="LiveId" clId="{4975E628-26B5-4722-B764-5D937ACA6674}" dt="2026-05-12T09:40:28.015" v="4777" actId="1035"/>
          <ac:spMkLst>
            <pc:docMk/>
            <pc:sldMk cId="3117163781" sldId="277"/>
            <ac:spMk id="21" creationId="{02F77C9C-46CE-742E-9B09-055C600B1267}"/>
          </ac:spMkLst>
        </pc:spChg>
        <pc:spChg chg="mod">
          <ac:chgData name="An Nguyen" userId="a0c481d1d6454251" providerId="LiveId" clId="{4975E628-26B5-4722-B764-5D937ACA6674}" dt="2026-05-12T09:40:28.015" v="4777" actId="1035"/>
          <ac:spMkLst>
            <pc:docMk/>
            <pc:sldMk cId="3117163781" sldId="277"/>
            <ac:spMk id="26" creationId="{499504FD-5884-B7EE-C178-23776B69A32B}"/>
          </ac:spMkLst>
        </pc:spChg>
        <pc:spChg chg="mod">
          <ac:chgData name="An Nguyen" userId="a0c481d1d6454251" providerId="LiveId" clId="{4975E628-26B5-4722-B764-5D937ACA6674}" dt="2026-05-12T09:40:28.015" v="4777" actId="1035"/>
          <ac:spMkLst>
            <pc:docMk/>
            <pc:sldMk cId="3117163781" sldId="277"/>
            <ac:spMk id="149" creationId="{B9484EA2-F2FF-31F9-6122-EAA407968C0E}"/>
          </ac:spMkLst>
        </pc:spChg>
        <pc:picChg chg="mod">
          <ac:chgData name="An Nguyen" userId="a0c481d1d6454251" providerId="LiveId" clId="{4975E628-26B5-4722-B764-5D937ACA6674}" dt="2026-05-12T09:40:28.015" v="4777" actId="1035"/>
          <ac:picMkLst>
            <pc:docMk/>
            <pc:sldMk cId="3117163781" sldId="277"/>
            <ac:picMk id="27" creationId="{6594E4D1-1C1D-8C7A-AE75-8812427457AD}"/>
          </ac:picMkLst>
        </pc:picChg>
        <pc:picChg chg="mod">
          <ac:chgData name="An Nguyen" userId="a0c481d1d6454251" providerId="LiveId" clId="{4975E628-26B5-4722-B764-5D937ACA6674}" dt="2026-05-12T09:40:28.015" v="4777" actId="1035"/>
          <ac:picMkLst>
            <pc:docMk/>
            <pc:sldMk cId="3117163781" sldId="277"/>
            <ac:picMk id="29" creationId="{57E59885-2ED5-993D-A835-42DC63EAB46D}"/>
          </ac:picMkLst>
        </pc:picChg>
        <pc:picChg chg="mod">
          <ac:chgData name="An Nguyen" userId="a0c481d1d6454251" providerId="LiveId" clId="{4975E628-26B5-4722-B764-5D937ACA6674}" dt="2026-05-12T09:40:28.015" v="4777" actId="1035"/>
          <ac:picMkLst>
            <pc:docMk/>
            <pc:sldMk cId="3117163781" sldId="277"/>
            <ac:picMk id="30" creationId="{6A0ECE54-263A-B1F6-24CD-472D619C46E0}"/>
          </ac:picMkLst>
        </pc:picChg>
        <pc:picChg chg="mod">
          <ac:chgData name="An Nguyen" userId="a0c481d1d6454251" providerId="LiveId" clId="{4975E628-26B5-4722-B764-5D937ACA6674}" dt="2026-05-12T09:40:28.015" v="4777" actId="1035"/>
          <ac:picMkLst>
            <pc:docMk/>
            <pc:sldMk cId="3117163781" sldId="277"/>
            <ac:picMk id="32" creationId="{93515D41-4F94-D8C5-E45D-FCDAE912C308}"/>
          </ac:picMkLst>
        </pc:picChg>
      </pc:sldChg>
      <pc:sldChg chg="modAnim">
        <pc:chgData name="An Nguyen" userId="a0c481d1d6454251" providerId="LiveId" clId="{4975E628-26B5-4722-B764-5D937ACA6674}" dt="2026-05-14T02:36:57.805" v="5052"/>
        <pc:sldMkLst>
          <pc:docMk/>
          <pc:sldMk cId="3596400450" sldId="278"/>
        </pc:sldMkLst>
      </pc:sldChg>
      <pc:sldChg chg="modAnim">
        <pc:chgData name="An Nguyen" userId="a0c481d1d6454251" providerId="LiveId" clId="{4975E628-26B5-4722-B764-5D937ACA6674}" dt="2026-05-14T02:38:24.430" v="5062"/>
        <pc:sldMkLst>
          <pc:docMk/>
          <pc:sldMk cId="3254768472" sldId="279"/>
        </pc:sldMkLst>
      </pc:sldChg>
      <pc:sldChg chg="ord modAnim">
        <pc:chgData name="An Nguyen" userId="a0c481d1d6454251" providerId="LiveId" clId="{4975E628-26B5-4722-B764-5D937ACA6674}" dt="2026-05-14T02:37:56.007" v="5060"/>
        <pc:sldMkLst>
          <pc:docMk/>
          <pc:sldMk cId="2128325131" sldId="280"/>
        </pc:sldMkLst>
      </pc:sldChg>
      <pc:sldChg chg="modSp mod ord">
        <pc:chgData name="An Nguyen" userId="a0c481d1d6454251" providerId="LiveId" clId="{4975E628-26B5-4722-B764-5D937ACA6674}" dt="2026-05-14T02:39:21.102" v="5146" actId="6549"/>
        <pc:sldMkLst>
          <pc:docMk/>
          <pc:sldMk cId="4117265682" sldId="283"/>
        </pc:sldMkLst>
        <pc:spChg chg="mod">
          <ac:chgData name="An Nguyen" userId="a0c481d1d6454251" providerId="LiveId" clId="{4975E628-26B5-4722-B764-5D937ACA6674}" dt="2026-05-14T02:39:21.102" v="5146" actId="6549"/>
          <ac:spMkLst>
            <pc:docMk/>
            <pc:sldMk cId="4117265682" sldId="283"/>
            <ac:spMk id="4" creationId="{66292E28-C5FF-D18B-514E-925EB5F787D5}"/>
          </ac:spMkLst>
        </pc:spChg>
      </pc:sldChg>
      <pc:sldChg chg="modSp mod ord">
        <pc:chgData name="An Nguyen" userId="a0c481d1d6454251" providerId="LiveId" clId="{4975E628-26B5-4722-B764-5D937ACA6674}" dt="2026-05-14T02:42:02.835" v="5358" actId="14100"/>
        <pc:sldMkLst>
          <pc:docMk/>
          <pc:sldMk cId="1699080898" sldId="284"/>
        </pc:sldMkLst>
        <pc:spChg chg="mod">
          <ac:chgData name="An Nguyen" userId="a0c481d1d6454251" providerId="LiveId" clId="{4975E628-26B5-4722-B764-5D937ACA6674}" dt="2026-05-14T02:42:02.835" v="5358" actId="14100"/>
          <ac:spMkLst>
            <pc:docMk/>
            <pc:sldMk cId="1699080898" sldId="284"/>
            <ac:spMk id="6" creationId="{C9F7646E-6A33-8346-DBF4-5E814B9E6E5D}"/>
          </ac:spMkLst>
        </pc:spChg>
        <pc:spChg chg="mod">
          <ac:chgData name="An Nguyen" userId="a0c481d1d6454251" providerId="LiveId" clId="{4975E628-26B5-4722-B764-5D937ACA6674}" dt="2026-05-14T02:41:16.637" v="5232" actId="20577"/>
          <ac:spMkLst>
            <pc:docMk/>
            <pc:sldMk cId="1699080898" sldId="284"/>
            <ac:spMk id="12" creationId="{B67B2F7D-2643-B1EA-12D1-F18F2B18BAB6}"/>
          </ac:spMkLst>
        </pc:spChg>
      </pc:sldChg>
      <pc:sldChg chg="ord modAnim">
        <pc:chgData name="An Nguyen" userId="a0c481d1d6454251" providerId="LiveId" clId="{4975E628-26B5-4722-B764-5D937ACA6674}" dt="2026-05-14T02:37:18.505" v="5054"/>
        <pc:sldMkLst>
          <pc:docMk/>
          <pc:sldMk cId="699254341" sldId="285"/>
        </pc:sldMkLst>
      </pc:sldChg>
      <pc:sldChg chg="modSp add mod modAnim">
        <pc:chgData name="An Nguyen" userId="a0c481d1d6454251" providerId="LiveId" clId="{4975E628-26B5-4722-B764-5D937ACA6674}" dt="2026-05-14T02:35:02.350" v="5043"/>
        <pc:sldMkLst>
          <pc:docMk/>
          <pc:sldMk cId="0" sldId="732"/>
        </pc:sldMkLst>
        <pc:spChg chg="mod">
          <ac:chgData name="An Nguyen" userId="a0c481d1d6454251" providerId="LiveId" clId="{4975E628-26B5-4722-B764-5D937ACA6674}" dt="2026-05-12T10:26:28.457" v="4817" actId="14100"/>
          <ac:spMkLst>
            <pc:docMk/>
            <pc:sldMk cId="0" sldId="732"/>
            <ac:spMk id="4" creationId="{00000000-0000-0000-0000-000000000000}"/>
          </ac:spMkLst>
        </pc:spChg>
      </pc:sldChg>
      <pc:sldChg chg="modSp add mod modAnim">
        <pc:chgData name="An Nguyen" userId="a0c481d1d6454251" providerId="LiveId" clId="{4975E628-26B5-4722-B764-5D937ACA6674}" dt="2026-05-14T02:33:58.628" v="5041"/>
        <pc:sldMkLst>
          <pc:docMk/>
          <pc:sldMk cId="1725015161" sldId="734"/>
        </pc:sldMkLst>
        <pc:spChg chg="mod">
          <ac:chgData name="An Nguyen" userId="a0c481d1d6454251" providerId="LiveId" clId="{4975E628-26B5-4722-B764-5D937ACA6674}" dt="2026-05-12T09:52:47.466" v="4787" actId="20577"/>
          <ac:spMkLst>
            <pc:docMk/>
            <pc:sldMk cId="1725015161" sldId="734"/>
            <ac:spMk id="29" creationId="{C6D10FFA-5D3E-4299-BB87-B81B1A92D281}"/>
          </ac:spMkLst>
        </pc:spChg>
        <pc:spChg chg="mod">
          <ac:chgData name="An Nguyen" userId="a0c481d1d6454251" providerId="LiveId" clId="{4975E628-26B5-4722-B764-5D937ACA6674}" dt="2026-05-12T09:53:24.622" v="4799" actId="1038"/>
          <ac:spMkLst>
            <pc:docMk/>
            <pc:sldMk cId="1725015161" sldId="734"/>
            <ac:spMk id="46" creationId="{09684710-321B-4662-8F36-EEFA19802C62}"/>
          </ac:spMkLst>
        </pc:spChg>
        <pc:spChg chg="mod">
          <ac:chgData name="An Nguyen" userId="a0c481d1d6454251" providerId="LiveId" clId="{4975E628-26B5-4722-B764-5D937ACA6674}" dt="2026-05-12T09:52:23.992" v="4781" actId="207"/>
          <ac:spMkLst>
            <pc:docMk/>
            <pc:sldMk cId="1725015161" sldId="734"/>
            <ac:spMk id="47" creationId="{122FB9CE-E583-482E-813F-24757E64BF52}"/>
          </ac:spMkLst>
        </pc:spChg>
        <pc:spChg chg="mod">
          <ac:chgData name="An Nguyen" userId="a0c481d1d6454251" providerId="LiveId" clId="{4975E628-26B5-4722-B764-5D937ACA6674}" dt="2026-05-12T09:52:23.992" v="4781" actId="207"/>
          <ac:spMkLst>
            <pc:docMk/>
            <pc:sldMk cId="1725015161" sldId="734"/>
            <ac:spMk id="49" creationId="{36F6E8CC-34C5-4800-8C77-8850D3FB3EF6}"/>
          </ac:spMkLst>
        </pc:spChg>
      </pc:sldChg>
      <pc:sldChg chg="modSp mod">
        <pc:chgData name="An Nguyen" userId="a0c481d1d6454251" providerId="LiveId" clId="{4975E628-26B5-4722-B764-5D937ACA6674}" dt="2026-05-14T02:42:34.335" v="5362" actId="1076"/>
        <pc:sldMkLst>
          <pc:docMk/>
          <pc:sldMk cId="4277313375" sldId="735"/>
        </pc:sldMkLst>
        <pc:spChg chg="mod">
          <ac:chgData name="An Nguyen" userId="a0c481d1d6454251" providerId="LiveId" clId="{4975E628-26B5-4722-B764-5D937ACA6674}" dt="2026-05-14T02:42:34.335" v="5362" actId="1076"/>
          <ac:spMkLst>
            <pc:docMk/>
            <pc:sldMk cId="4277313375" sldId="735"/>
            <ac:spMk id="5" creationId="{44F2F905-01CB-DB96-6367-F6B10DC45856}"/>
          </ac:spMkLst>
        </pc:spChg>
      </pc:sldChg>
      <pc:sldChg chg="modAnim">
        <pc:chgData name="An Nguyen" userId="a0c481d1d6454251" providerId="LiveId" clId="{4975E628-26B5-4722-B764-5D937ACA6674}" dt="2026-05-14T02:43:58.581" v="5370"/>
        <pc:sldMkLst>
          <pc:docMk/>
          <pc:sldMk cId="1965202689" sldId="738"/>
        </pc:sldMkLst>
      </pc:sldChg>
      <pc:sldChg chg="addSp delSp modSp new mod modAnim">
        <pc:chgData name="An Nguyen" userId="a0c481d1d6454251" providerId="LiveId" clId="{4975E628-26B5-4722-B764-5D937ACA6674}" dt="2026-05-14T02:33:07.810" v="5039"/>
        <pc:sldMkLst>
          <pc:docMk/>
          <pc:sldMk cId="4098662840" sldId="740"/>
        </pc:sldMkLst>
        <pc:spChg chg="mod">
          <ac:chgData name="An Nguyen" userId="a0c481d1d6454251" providerId="LiveId" clId="{4975E628-26B5-4722-B764-5D937ACA6674}" dt="2026-05-14T01:57:41.421" v="4936" actId="20577"/>
          <ac:spMkLst>
            <pc:docMk/>
            <pc:sldMk cId="4098662840" sldId="740"/>
            <ac:spMk id="2" creationId="{EC33CD7C-A587-E038-5690-93DDF8B76001}"/>
          </ac:spMkLst>
        </pc:spChg>
        <pc:spChg chg="del">
          <ac:chgData name="An Nguyen" userId="a0c481d1d6454251" providerId="LiveId" clId="{4975E628-26B5-4722-B764-5D937ACA6674}" dt="2026-05-14T01:43:17.607" v="4901" actId="478"/>
          <ac:spMkLst>
            <pc:docMk/>
            <pc:sldMk cId="4098662840" sldId="740"/>
            <ac:spMk id="3" creationId="{B6F120C2-E41D-C967-CB8B-DE52BDA9FFDC}"/>
          </ac:spMkLst>
        </pc:spChg>
        <pc:picChg chg="add mod">
          <ac:chgData name="An Nguyen" userId="a0c481d1d6454251" providerId="LiveId" clId="{4975E628-26B5-4722-B764-5D937ACA6674}" dt="2026-05-14T01:45:12.175" v="4934" actId="14100"/>
          <ac:picMkLst>
            <pc:docMk/>
            <pc:sldMk cId="4098662840" sldId="740"/>
            <ac:picMk id="5" creationId="{15EE401A-CE4F-03D5-0D0D-2964E7142DA1}"/>
          </ac:picMkLst>
        </pc:picChg>
        <pc:picChg chg="add mod">
          <ac:chgData name="An Nguyen" userId="a0c481d1d6454251" providerId="LiveId" clId="{4975E628-26B5-4722-B764-5D937ACA6674}" dt="2026-05-14T01:45:12.175" v="4934" actId="14100"/>
          <ac:picMkLst>
            <pc:docMk/>
            <pc:sldMk cId="4098662840" sldId="740"/>
            <ac:picMk id="7" creationId="{A28F37BA-9211-D15F-71D3-6186228B1C87}"/>
          </ac:picMkLst>
        </pc:picChg>
      </pc:sldChg>
      <pc:sldChg chg="addSp modSp add mod setBg modNotes">
        <pc:chgData name="An Nguyen" userId="a0c481d1d6454251" providerId="LiveId" clId="{4975E628-26B5-4722-B764-5D937ACA6674}" dt="2026-05-14T02:00:17.406" v="5033" actId="20577"/>
        <pc:sldMkLst>
          <pc:docMk/>
          <pc:sldMk cId="0" sldId="741"/>
        </pc:sldMkLst>
        <pc:spChg chg="mod">
          <ac:chgData name="An Nguyen" userId="a0c481d1d6454251" providerId="LiveId" clId="{4975E628-26B5-4722-B764-5D937ACA6674}" dt="2026-05-14T01:59:30.468" v="4971" actId="1035"/>
          <ac:spMkLst>
            <pc:docMk/>
            <pc:sldMk cId="0" sldId="741"/>
            <ac:spMk id="117" creationId="{00000000-0000-0000-0000-000000000000}"/>
          </ac:spMkLst>
        </pc:spChg>
        <pc:spChg chg="mod">
          <ac:chgData name="An Nguyen" userId="a0c481d1d6454251" providerId="LiveId" clId="{4975E628-26B5-4722-B764-5D937ACA6674}" dt="2026-05-14T01:59:30.468" v="4971" actId="1035"/>
          <ac:spMkLst>
            <pc:docMk/>
            <pc:sldMk cId="0" sldId="741"/>
            <ac:spMk id="118" creationId="{00000000-0000-0000-0000-000000000000}"/>
          </ac:spMkLst>
        </pc:spChg>
        <pc:spChg chg="mod">
          <ac:chgData name="An Nguyen" userId="a0c481d1d6454251" providerId="LiveId" clId="{4975E628-26B5-4722-B764-5D937ACA6674}" dt="2026-05-14T01:59:30.468" v="4971" actId="1035"/>
          <ac:spMkLst>
            <pc:docMk/>
            <pc:sldMk cId="0" sldId="741"/>
            <ac:spMk id="119" creationId="{00000000-0000-0000-0000-000000000000}"/>
          </ac:spMkLst>
        </pc:spChg>
        <pc:spChg chg="mod">
          <ac:chgData name="An Nguyen" userId="a0c481d1d6454251" providerId="LiveId" clId="{4975E628-26B5-4722-B764-5D937ACA6674}" dt="2026-05-14T01:59:30.468" v="4971" actId="1035"/>
          <ac:spMkLst>
            <pc:docMk/>
            <pc:sldMk cId="0" sldId="741"/>
            <ac:spMk id="120" creationId="{00000000-0000-0000-0000-000000000000}"/>
          </ac:spMkLst>
        </pc:spChg>
        <pc:spChg chg="mod">
          <ac:chgData name="An Nguyen" userId="a0c481d1d6454251" providerId="LiveId" clId="{4975E628-26B5-4722-B764-5D937ACA6674}" dt="2026-05-14T01:59:30.468" v="4971" actId="1035"/>
          <ac:spMkLst>
            <pc:docMk/>
            <pc:sldMk cId="0" sldId="741"/>
            <ac:spMk id="121" creationId="{00000000-0000-0000-0000-000000000000}"/>
          </ac:spMkLst>
        </pc:spChg>
        <pc:spChg chg="mod">
          <ac:chgData name="An Nguyen" userId="a0c481d1d6454251" providerId="LiveId" clId="{4975E628-26B5-4722-B764-5D937ACA6674}" dt="2026-05-14T01:59:30.468" v="4971" actId="1035"/>
          <ac:spMkLst>
            <pc:docMk/>
            <pc:sldMk cId="0" sldId="741"/>
            <ac:spMk id="122" creationId="{00000000-0000-0000-0000-000000000000}"/>
          </ac:spMkLst>
        </pc:spChg>
        <pc:spChg chg="mod">
          <ac:chgData name="An Nguyen" userId="a0c481d1d6454251" providerId="LiveId" clId="{4975E628-26B5-4722-B764-5D937ACA6674}" dt="2026-05-14T02:00:17.406" v="5033" actId="20577"/>
          <ac:spMkLst>
            <pc:docMk/>
            <pc:sldMk cId="0" sldId="741"/>
            <ac:spMk id="123" creationId="{00000000-0000-0000-0000-000000000000}"/>
          </ac:spMkLst>
        </pc:spChg>
        <pc:spChg chg="mod">
          <ac:chgData name="An Nguyen" userId="a0c481d1d6454251" providerId="LiveId" clId="{4975E628-26B5-4722-B764-5D937ACA6674}" dt="2026-05-14T01:58:18.568" v="4939" actId="122"/>
          <ac:spMkLst>
            <pc:docMk/>
            <pc:sldMk cId="0" sldId="741"/>
            <ac:spMk id="124" creationId="{00000000-0000-0000-0000-000000000000}"/>
          </ac:spMkLst>
        </pc:spChg>
        <pc:picChg chg="add mod">
          <ac:chgData name="An Nguyen" userId="a0c481d1d6454251" providerId="LiveId" clId="{4975E628-26B5-4722-B764-5D937ACA6674}" dt="2026-05-14T01:59:50.424" v="5008" actId="1076"/>
          <ac:picMkLst>
            <pc:docMk/>
            <pc:sldMk cId="0" sldId="741"/>
            <ac:picMk id="2" creationId="{A09A53C2-ECF3-8F88-23D3-10C2423E203C}"/>
          </ac:picMkLst>
        </pc:picChg>
        <pc:picChg chg="add mod">
          <ac:chgData name="An Nguyen" userId="a0c481d1d6454251" providerId="LiveId" clId="{4975E628-26B5-4722-B764-5D937ACA6674}" dt="2026-05-14T01:59:46.022" v="5007" actId="1076"/>
          <ac:picMkLst>
            <pc:docMk/>
            <pc:sldMk cId="0" sldId="741"/>
            <ac:picMk id="4" creationId="{6749CF43-643F-BB98-AA50-CE440719945E}"/>
          </ac:picMkLst>
        </pc:picChg>
        <pc:picChg chg="mod">
          <ac:chgData name="An Nguyen" userId="a0c481d1d6454251" providerId="LiveId" clId="{4975E628-26B5-4722-B764-5D937ACA6674}" dt="2026-05-14T01:59:30.468" v="4971" actId="1035"/>
          <ac:picMkLst>
            <pc:docMk/>
            <pc:sldMk cId="0" sldId="741"/>
            <ac:picMk id="115" creationId="{00000000-0000-0000-0000-000000000000}"/>
          </ac:picMkLst>
        </pc:picChg>
        <pc:picChg chg="mod">
          <ac:chgData name="An Nguyen" userId="a0c481d1d6454251" providerId="LiveId" clId="{4975E628-26B5-4722-B764-5D937ACA6674}" dt="2026-05-14T01:59:30.468" v="4971" actId="1035"/>
          <ac:picMkLst>
            <pc:docMk/>
            <pc:sldMk cId="0" sldId="741"/>
            <ac:picMk id="11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4C81B154-1F46-E81D-9650-D689314F9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4F2BDFF5-8A57-6E0A-D01F-A348E4A376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6FDFCC1C-C1E7-6C07-B8B6-63EFA3E598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2602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>
          <a:extLst>
            <a:ext uri="{FF2B5EF4-FFF2-40B4-BE49-F238E27FC236}">
              <a16:creationId xmlns:a16="http://schemas.microsoft.com/office/drawing/2014/main" id="{DECF1893-600C-F933-1A0A-4C1867E8D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df66cde244_0_333:notes">
            <a:extLst>
              <a:ext uri="{FF2B5EF4-FFF2-40B4-BE49-F238E27FC236}">
                <a16:creationId xmlns:a16="http://schemas.microsoft.com/office/drawing/2014/main" id="{16CEA3E9-9B05-01DF-85FC-047BBEC868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df66cde244_0_333:notes">
            <a:extLst>
              <a:ext uri="{FF2B5EF4-FFF2-40B4-BE49-F238E27FC236}">
                <a16:creationId xmlns:a16="http://schemas.microsoft.com/office/drawing/2014/main" id="{01DBEB20-582A-CABB-8633-1C7275F037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6547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>
          <a:extLst>
            <a:ext uri="{FF2B5EF4-FFF2-40B4-BE49-F238E27FC236}">
              <a16:creationId xmlns:a16="http://schemas.microsoft.com/office/drawing/2014/main" id="{93CB7862-FA59-69CA-A094-C845FD8B7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df66cde244_0_333:notes">
            <a:extLst>
              <a:ext uri="{FF2B5EF4-FFF2-40B4-BE49-F238E27FC236}">
                <a16:creationId xmlns:a16="http://schemas.microsoft.com/office/drawing/2014/main" id="{E299D069-4E53-616E-1C9C-9C5C41454E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df66cde244_0_333:notes">
            <a:extLst>
              <a:ext uri="{FF2B5EF4-FFF2-40B4-BE49-F238E27FC236}">
                <a16:creationId xmlns:a16="http://schemas.microsoft.com/office/drawing/2014/main" id="{71D3EBF4-3A22-25BF-EFD6-D30366BA4F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5976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>
          <a:extLst>
            <a:ext uri="{FF2B5EF4-FFF2-40B4-BE49-F238E27FC236}">
              <a16:creationId xmlns:a16="http://schemas.microsoft.com/office/drawing/2014/main" id="{B75BA06A-FE57-3B7D-6268-3BB1F304F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df66cde244_0_333:notes">
            <a:extLst>
              <a:ext uri="{FF2B5EF4-FFF2-40B4-BE49-F238E27FC236}">
                <a16:creationId xmlns:a16="http://schemas.microsoft.com/office/drawing/2014/main" id="{28C632FB-4FAA-6121-8BFA-B15E7021797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df66cde244_0_333:notes">
            <a:extLst>
              <a:ext uri="{FF2B5EF4-FFF2-40B4-BE49-F238E27FC236}">
                <a16:creationId xmlns:a16="http://schemas.microsoft.com/office/drawing/2014/main" id="{3BD53E2F-2A60-CE01-5EE6-618174D1EA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1993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>
          <a:extLst>
            <a:ext uri="{FF2B5EF4-FFF2-40B4-BE49-F238E27FC236}">
              <a16:creationId xmlns:a16="http://schemas.microsoft.com/office/drawing/2014/main" id="{80C988B0-B7AC-EF8A-DAC0-33F7DF410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df66cde244_0_333:notes">
            <a:extLst>
              <a:ext uri="{FF2B5EF4-FFF2-40B4-BE49-F238E27FC236}">
                <a16:creationId xmlns:a16="http://schemas.microsoft.com/office/drawing/2014/main" id="{C811747D-F86D-B08C-8A41-6B6417758E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df66cde244_0_333:notes">
            <a:extLst>
              <a:ext uri="{FF2B5EF4-FFF2-40B4-BE49-F238E27FC236}">
                <a16:creationId xmlns:a16="http://schemas.microsoft.com/office/drawing/2014/main" id="{42AE1D91-74E0-945B-C152-93A5146BF2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6368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>
          <a:extLst>
            <a:ext uri="{FF2B5EF4-FFF2-40B4-BE49-F238E27FC236}">
              <a16:creationId xmlns:a16="http://schemas.microsoft.com/office/drawing/2014/main" id="{619C5588-A1F7-A4E4-B0E0-DC5646D17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df66cde244_0_333:notes">
            <a:extLst>
              <a:ext uri="{FF2B5EF4-FFF2-40B4-BE49-F238E27FC236}">
                <a16:creationId xmlns:a16="http://schemas.microsoft.com/office/drawing/2014/main" id="{6B77B0C8-1BE8-DE02-E2F4-05FD14865C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df66cde244_0_333:notes">
            <a:extLst>
              <a:ext uri="{FF2B5EF4-FFF2-40B4-BE49-F238E27FC236}">
                <a16:creationId xmlns:a16="http://schemas.microsoft.com/office/drawing/2014/main" id="{0DBEB315-2410-4459-4D18-949FB2CD58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091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>
          <a:extLst>
            <a:ext uri="{FF2B5EF4-FFF2-40B4-BE49-F238E27FC236}">
              <a16:creationId xmlns:a16="http://schemas.microsoft.com/office/drawing/2014/main" id="{D4B7900E-FCD7-180A-3EAE-F8901FF87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>
            <a:extLst>
              <a:ext uri="{FF2B5EF4-FFF2-40B4-BE49-F238E27FC236}">
                <a16:creationId xmlns:a16="http://schemas.microsoft.com/office/drawing/2014/main" id="{0EB8FDB7-7DD0-15BA-1D14-01975973ED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6:notes">
            <a:extLst>
              <a:ext uri="{FF2B5EF4-FFF2-40B4-BE49-F238E27FC236}">
                <a16:creationId xmlns:a16="http://schemas.microsoft.com/office/drawing/2014/main" id="{5C30D353-138F-7AFF-5673-E02BB15FD3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9101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>
          <a:extLst>
            <a:ext uri="{FF2B5EF4-FFF2-40B4-BE49-F238E27FC236}">
              <a16:creationId xmlns:a16="http://schemas.microsoft.com/office/drawing/2014/main" id="{3FF31F7E-AF88-FD37-728F-8206731D7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>
            <a:extLst>
              <a:ext uri="{FF2B5EF4-FFF2-40B4-BE49-F238E27FC236}">
                <a16:creationId xmlns:a16="http://schemas.microsoft.com/office/drawing/2014/main" id="{E455088F-B576-A526-56B1-E183BD0FB6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0:notes">
            <a:extLst>
              <a:ext uri="{FF2B5EF4-FFF2-40B4-BE49-F238E27FC236}">
                <a16:creationId xmlns:a16="http://schemas.microsoft.com/office/drawing/2014/main" id="{F002A1B1-B4DD-B1E0-54CC-B433F35BA7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9749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>
          <a:extLst>
            <a:ext uri="{FF2B5EF4-FFF2-40B4-BE49-F238E27FC236}">
              <a16:creationId xmlns:a16="http://schemas.microsoft.com/office/drawing/2014/main" id="{343CC0D1-6619-BAD3-972A-81C413D67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df66cde244_0_333:notes">
            <a:extLst>
              <a:ext uri="{FF2B5EF4-FFF2-40B4-BE49-F238E27FC236}">
                <a16:creationId xmlns:a16="http://schemas.microsoft.com/office/drawing/2014/main" id="{C536250D-6A01-0476-7EF2-875F64FF8F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df66cde244_0_333:notes">
            <a:extLst>
              <a:ext uri="{FF2B5EF4-FFF2-40B4-BE49-F238E27FC236}">
                <a16:creationId xmlns:a16="http://schemas.microsoft.com/office/drawing/2014/main" id="{A90AD1CE-B737-8BE5-6DCF-0EF0678D83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7642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>
          <a:extLst>
            <a:ext uri="{FF2B5EF4-FFF2-40B4-BE49-F238E27FC236}">
              <a16:creationId xmlns:a16="http://schemas.microsoft.com/office/drawing/2014/main" id="{D2F31EE3-BFFF-061C-DD0D-60A2427A1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df66cde244_0_333:notes">
            <a:extLst>
              <a:ext uri="{FF2B5EF4-FFF2-40B4-BE49-F238E27FC236}">
                <a16:creationId xmlns:a16="http://schemas.microsoft.com/office/drawing/2014/main" id="{1EB6BDAD-AD2E-FF84-5165-4479216DB9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df66cde244_0_333:notes">
            <a:extLst>
              <a:ext uri="{FF2B5EF4-FFF2-40B4-BE49-F238E27FC236}">
                <a16:creationId xmlns:a16="http://schemas.microsoft.com/office/drawing/2014/main" id="{8C8B75C4-469B-07E7-0314-7BE9C87F57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8529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>
          <a:extLst>
            <a:ext uri="{FF2B5EF4-FFF2-40B4-BE49-F238E27FC236}">
              <a16:creationId xmlns:a16="http://schemas.microsoft.com/office/drawing/2014/main" id="{87DBAE43-A9E3-5CE8-D353-796387C2A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>
            <a:extLst>
              <a:ext uri="{FF2B5EF4-FFF2-40B4-BE49-F238E27FC236}">
                <a16:creationId xmlns:a16="http://schemas.microsoft.com/office/drawing/2014/main" id="{6E55C88F-368B-02AC-61D5-33D50E83FD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>
            <a:extLst>
              <a:ext uri="{FF2B5EF4-FFF2-40B4-BE49-F238E27FC236}">
                <a16:creationId xmlns:a16="http://schemas.microsoft.com/office/drawing/2014/main" id="{66181F4E-4530-E2BF-DE47-74AB23F6AF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52921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>
          <a:extLst>
            <a:ext uri="{FF2B5EF4-FFF2-40B4-BE49-F238E27FC236}">
              <a16:creationId xmlns:a16="http://schemas.microsoft.com/office/drawing/2014/main" id="{08E5A601-301F-9FFE-24A8-218BCB2F9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>
            <a:extLst>
              <a:ext uri="{FF2B5EF4-FFF2-40B4-BE49-F238E27FC236}">
                <a16:creationId xmlns:a16="http://schemas.microsoft.com/office/drawing/2014/main" id="{3EB29326-C990-F27E-ED70-39D6D4474B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0:notes">
            <a:extLst>
              <a:ext uri="{FF2B5EF4-FFF2-40B4-BE49-F238E27FC236}">
                <a16:creationId xmlns:a16="http://schemas.microsoft.com/office/drawing/2014/main" id="{2CE855BE-D80E-E920-7D33-CCF5F85169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73789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3FDD024A-0083-DF67-B512-B79EFAB49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6C7C19F3-8E60-F9D4-5900-023035278E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C90DC3C8-FC10-8622-1B1E-410F7C9580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32857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df66cde244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df66cde244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>
          <a:extLst>
            <a:ext uri="{FF2B5EF4-FFF2-40B4-BE49-F238E27FC236}">
              <a16:creationId xmlns:a16="http://schemas.microsoft.com/office/drawing/2014/main" id="{FFB08075-C835-2F8C-D41F-F1667CA17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df66cde244_0_333:notes">
            <a:extLst>
              <a:ext uri="{FF2B5EF4-FFF2-40B4-BE49-F238E27FC236}">
                <a16:creationId xmlns:a16="http://schemas.microsoft.com/office/drawing/2014/main" id="{55361A81-F651-0923-7E75-6E626382C6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df66cde244_0_333:notes">
            <a:extLst>
              <a:ext uri="{FF2B5EF4-FFF2-40B4-BE49-F238E27FC236}">
                <a16:creationId xmlns:a16="http://schemas.microsoft.com/office/drawing/2014/main" id="{39E43D8B-8876-8CC9-E951-937E0D4B00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0437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>
          <a:extLst>
            <a:ext uri="{FF2B5EF4-FFF2-40B4-BE49-F238E27FC236}">
              <a16:creationId xmlns:a16="http://schemas.microsoft.com/office/drawing/2014/main" id="{80F3DF78-6D26-88BF-99F9-C8DD5851B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df66cde244_0_333:notes">
            <a:extLst>
              <a:ext uri="{FF2B5EF4-FFF2-40B4-BE49-F238E27FC236}">
                <a16:creationId xmlns:a16="http://schemas.microsoft.com/office/drawing/2014/main" id="{41541B61-59CE-A76D-4C60-6F8CDBD0DD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df66cde244_0_333:notes">
            <a:extLst>
              <a:ext uri="{FF2B5EF4-FFF2-40B4-BE49-F238E27FC236}">
                <a16:creationId xmlns:a16="http://schemas.microsoft.com/office/drawing/2014/main" id="{41ECE307-C290-33F4-D93E-CB5A474BE2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1189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>
          <a:extLst>
            <a:ext uri="{FF2B5EF4-FFF2-40B4-BE49-F238E27FC236}">
              <a16:creationId xmlns:a16="http://schemas.microsoft.com/office/drawing/2014/main" id="{9AE31559-2867-BA3F-0FE3-5301574BE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df66cde244_0_333:notes">
            <a:extLst>
              <a:ext uri="{FF2B5EF4-FFF2-40B4-BE49-F238E27FC236}">
                <a16:creationId xmlns:a16="http://schemas.microsoft.com/office/drawing/2014/main" id="{E1C93E37-F603-6512-9E0D-7F5D4C6164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df66cde244_0_333:notes">
            <a:extLst>
              <a:ext uri="{FF2B5EF4-FFF2-40B4-BE49-F238E27FC236}">
                <a16:creationId xmlns:a16="http://schemas.microsoft.com/office/drawing/2014/main" id="{6880A1FC-A1D9-E31F-E790-0242D52C24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7006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ted (g3e7d0ee832e_26_0)">
  <p:cSld name="Generated (g3e7d0ee832e_26_0)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70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oogle Shape;148;p19">
            <a:extLst>
              <a:ext uri="{FF2B5EF4-FFF2-40B4-BE49-F238E27FC236}">
                <a16:creationId xmlns:a16="http://schemas.microsoft.com/office/drawing/2014/main" id="{9ADBB21C-4EC8-1F07-E3D0-497840876A29}"/>
              </a:ext>
            </a:extLst>
          </p:cNvPr>
          <p:cNvPicPr preferRelativeResize="0"/>
          <p:nvPr userDrawn="1"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microsoft.com/office/2007/relationships/hdphoto" Target="../media/hdphoto1.wdp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svg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">
          <a:extLst>
            <a:ext uri="{FF2B5EF4-FFF2-40B4-BE49-F238E27FC236}">
              <a16:creationId xmlns:a16="http://schemas.microsoft.com/office/drawing/2014/main" id="{254E7040-A9D2-B4E9-F7BE-0A89DAF8A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>
            <a:extLst>
              <a:ext uri="{FF2B5EF4-FFF2-40B4-BE49-F238E27FC236}">
                <a16:creationId xmlns:a16="http://schemas.microsoft.com/office/drawing/2014/main" id="{2043C3F2-CCB0-04D0-D278-CCE22654892C}"/>
              </a:ext>
            </a:extLst>
          </p:cNvPr>
          <p:cNvSpPr txBox="1"/>
          <p:nvPr/>
        </p:nvSpPr>
        <p:spPr>
          <a:xfrm>
            <a:off x="295275" y="2252361"/>
            <a:ext cx="11601450" cy="182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Tái </a:t>
            </a:r>
            <a:r>
              <a:rPr lang="en-US" sz="5400" b="1" i="0" u="none" strike="noStrike" cap="none" err="1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cấu</a:t>
            </a:r>
            <a:r>
              <a:rPr lang="en-US" sz="5400" b="1" i="0" u="none" strike="noStrike" cap="none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5400" b="1" i="0" u="none" strike="noStrike" cap="none" err="1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trúc</a:t>
            </a:r>
            <a:r>
              <a:rPr lang="en-US" sz="5400" b="1" i="0" u="none" strike="noStrike" cap="none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5400" b="1" i="0" u="none" strike="noStrike" cap="none" err="1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Hệ</a:t>
            </a:r>
            <a:r>
              <a:rPr lang="en-US" sz="5400" b="1" i="0" u="none" strike="noStrike" cap="none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5400" b="1" i="0" u="none" strike="noStrike" cap="none" err="1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thống</a:t>
            </a:r>
            <a:br>
              <a:rPr lang="en-US" sz="1800" b="0" i="0" u="none" strike="noStrike" cap="none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</a:br>
            <a:r>
              <a:rPr lang="en-US" sz="5400" b="1" i="0" u="none" strike="noStrike" cap="none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 Quản </a:t>
            </a:r>
            <a:r>
              <a:rPr lang="en-US" sz="5400" b="1" i="0" u="none" strike="noStrike" cap="none" err="1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trị</a:t>
            </a:r>
            <a:r>
              <a:rPr lang="en-US" sz="5400" b="1" i="0" u="none" strike="noStrike" cap="none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5400" b="1" i="0" u="none" strike="noStrike" cap="none" err="1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Nhân</a:t>
            </a:r>
            <a:r>
              <a:rPr lang="en-US" sz="5400" b="1" i="0" u="none" strike="noStrike" cap="none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5400" b="1" i="0" u="none" strike="noStrike" cap="none" err="1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sự</a:t>
            </a:r>
            <a:r>
              <a:rPr lang="en-US" sz="5400" b="1" i="0" u="none" strike="noStrike" cap="none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5400" b="1" i="0" u="none" strike="noStrike" cap="none" err="1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bằng</a:t>
            </a:r>
            <a:r>
              <a:rPr lang="en-US" sz="5400" b="1" i="0" u="none" strike="noStrike" cap="none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 AI</a:t>
            </a:r>
            <a:endParaRPr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DBAE36-1EEA-7D35-064C-EA704E728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733" y="709845"/>
            <a:ext cx="3138534" cy="8326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5E1621-7726-5655-8950-D653B82E4F23}"/>
              </a:ext>
            </a:extLst>
          </p:cNvPr>
          <p:cNvSpPr txBox="1"/>
          <p:nvPr/>
        </p:nvSpPr>
        <p:spPr>
          <a:xfrm>
            <a:off x="2707859" y="4345572"/>
            <a:ext cx="62243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vi-VN" sz="1400" b="1" i="1" u="none" strike="noStrike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 (Headings)"/>
              </a:rPr>
              <a:t>Chương trình Đào tạo Chuyên sâu cho Nhà Quản lý Kỷ nguyên 4.0</a:t>
            </a:r>
            <a:endParaRPr lang="vi-VN" b="1" i="1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2083960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>
          <a:extLst>
            <a:ext uri="{FF2B5EF4-FFF2-40B4-BE49-F238E27FC236}">
              <a16:creationId xmlns:a16="http://schemas.microsoft.com/office/drawing/2014/main" id="{6F34BA0C-AACE-B5CB-AE7F-E9EAE11D1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B9484EA2-F2FF-31F9-6122-EAA407968C0E}"/>
              </a:ext>
            </a:extLst>
          </p:cNvPr>
          <p:cNvSpPr/>
          <p:nvPr/>
        </p:nvSpPr>
        <p:spPr>
          <a:xfrm>
            <a:off x="571500" y="109386"/>
            <a:ext cx="95400" cy="600000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F4A889-A793-2DA5-C825-9519CE5486F5}"/>
              </a:ext>
            </a:extLst>
          </p:cNvPr>
          <p:cNvSpPr txBox="1"/>
          <p:nvPr/>
        </p:nvSpPr>
        <p:spPr>
          <a:xfrm>
            <a:off x="1078443" y="160009"/>
            <a:ext cx="609600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en-US" sz="3150" b="1" i="0" u="none" strike="noStrike">
                <a:solidFill>
                  <a:schemeClr val="tx1"/>
                </a:solidFill>
                <a:effectLst/>
                <a:latin typeface="+mj-lt"/>
              </a:rPr>
              <a:t>HỆ SINH THÁI AI HIỆN TẠI</a:t>
            </a:r>
            <a:endParaRPr lang="en-US" sz="3150" b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4C81AB-ECCB-89AB-D954-D5F96DCFD472}"/>
              </a:ext>
            </a:extLst>
          </p:cNvPr>
          <p:cNvSpPr txBox="1"/>
          <p:nvPr/>
        </p:nvSpPr>
        <p:spPr>
          <a:xfrm>
            <a:off x="1337187" y="1353406"/>
            <a:ext cx="3048000" cy="27392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br>
              <a:rPr lang="en-US" b="0">
                <a:solidFill>
                  <a:schemeClr val="bg1"/>
                </a:solidFill>
                <a:effectLst/>
              </a:rPr>
            </a:br>
            <a:endParaRPr lang="en-US" b="0">
              <a:solidFill>
                <a:schemeClr val="bg1"/>
              </a:solidFill>
              <a:effectLst/>
            </a:endParaRPr>
          </a:p>
          <a:p>
            <a:pPr algn="ctr" rtl="0">
              <a:buNone/>
            </a:pPr>
            <a:endParaRPr lang="en-US" sz="2000" b="1" i="0" u="none" strike="noStrike">
              <a:solidFill>
                <a:schemeClr val="bg1"/>
              </a:solidFill>
              <a:effectLst/>
              <a:latin typeface="Poppins" panose="00000500000000000000" pitchFamily="2" charset="0"/>
            </a:endParaRPr>
          </a:p>
          <a:p>
            <a:pPr algn="ctr" rtl="0">
              <a:buNone/>
            </a:pPr>
            <a:endParaRPr lang="en-US" sz="2000" b="1" i="0" u="none" strike="noStrike">
              <a:solidFill>
                <a:schemeClr val="bg1"/>
              </a:solidFill>
              <a:effectLst/>
              <a:latin typeface="Poppins" panose="00000500000000000000" pitchFamily="2" charset="0"/>
            </a:endParaRPr>
          </a:p>
          <a:p>
            <a:pPr algn="ctr" rtl="0">
              <a:buNone/>
            </a:pPr>
            <a:r>
              <a:rPr lang="en-US" sz="2000" b="1">
                <a:solidFill>
                  <a:srgbClr val="FFD35A"/>
                </a:solidFill>
                <a:latin typeface="Poppins" panose="00000500000000000000" pitchFamily="2" charset="0"/>
              </a:rPr>
              <a:t>ChatGPT (OpenAI)</a:t>
            </a:r>
          </a:p>
          <a:p>
            <a:pPr>
              <a:buNone/>
            </a:pPr>
            <a:endParaRPr lang="en-US" b="0">
              <a:solidFill>
                <a:schemeClr val="bg1"/>
              </a:solidFill>
              <a:effectLst/>
            </a:endParaRPr>
          </a:p>
          <a:p>
            <a:pPr algn="ctr" rtl="0">
              <a:buNone/>
            </a:pPr>
            <a:r>
              <a:rPr lang="en-US" sz="1400" b="0" i="0" u="none" strike="noStrike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Tiên </a:t>
            </a:r>
            <a:r>
              <a:rPr lang="en-US" sz="1400" b="0" i="0" u="none" strike="noStrike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phong</a:t>
            </a:r>
            <a:r>
              <a:rPr lang="en-US" sz="1400" b="0" i="0" u="none" strike="noStrike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400" b="0" i="0" u="none" strike="noStrike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toàn</a:t>
            </a:r>
            <a:r>
              <a:rPr lang="en-US" sz="1400" b="0" i="0" u="none" strike="noStrike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400" b="0" i="0" u="none" strike="noStrike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cầu</a:t>
            </a:r>
            <a:r>
              <a:rPr lang="en-US" sz="1400" b="0" i="0" u="none" strike="noStrike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, </a:t>
            </a:r>
            <a:r>
              <a:rPr lang="en-US" sz="1400" b="0" i="0" u="none" strike="noStrike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hỗ</a:t>
            </a:r>
            <a:r>
              <a:rPr lang="en-US" sz="1400" b="0" i="0" u="none" strike="noStrike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400" b="0" i="0" u="none" strike="noStrike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trợ</a:t>
            </a:r>
            <a:r>
              <a:rPr lang="en-US" sz="1400" b="0" i="0" u="none" strike="noStrike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400" b="0" i="0" u="none" strike="noStrike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đa</a:t>
            </a:r>
            <a:r>
              <a:rPr lang="en-US" sz="1400" b="0" i="0" u="none" strike="noStrike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400" b="0" i="0" u="none" strike="noStrike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tác</a:t>
            </a:r>
            <a:r>
              <a:rPr lang="en-US" sz="1400" b="0" i="0" u="none" strike="noStrike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400" b="0" i="0" u="none" strike="noStrike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vụ</a:t>
            </a:r>
            <a:r>
              <a:rPr lang="en-US" sz="1400" b="0" i="0" u="none" strike="noStrike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, </a:t>
            </a:r>
            <a:r>
              <a:rPr lang="en-US" sz="1400" b="0" i="0" u="none" strike="noStrike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khả</a:t>
            </a:r>
            <a:r>
              <a:rPr lang="en-US" sz="1400" b="0" i="0" u="none" strike="noStrike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400" b="0" i="0" u="none" strike="noStrike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năng</a:t>
            </a:r>
            <a:r>
              <a:rPr lang="en-US" sz="1400" b="0" i="0" u="none" strike="noStrike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400" b="0" i="0" u="none" strike="noStrike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sáng</a:t>
            </a:r>
            <a:r>
              <a:rPr lang="en-US" sz="1400" b="0" i="0" u="none" strike="noStrike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400" b="0" i="0" u="none" strike="noStrike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tạo</a:t>
            </a:r>
            <a:r>
              <a:rPr lang="en-US" sz="1400" b="0" i="0" u="none" strike="noStrike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400" b="0" i="0" u="none" strike="noStrike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nội</a:t>
            </a:r>
            <a:r>
              <a:rPr lang="en-US" sz="1400" b="0" i="0" u="none" strike="noStrike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dung </a:t>
            </a:r>
            <a:r>
              <a:rPr lang="en-US" sz="1400" b="0" i="0" u="none" strike="noStrike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mạnh</a:t>
            </a:r>
            <a:r>
              <a:rPr lang="en-US" sz="1400" b="0" i="0" u="none" strike="noStrike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400" b="0" i="0" u="none" strike="noStrike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mẽ</a:t>
            </a:r>
            <a:r>
              <a:rPr lang="en-US" sz="1400" b="0" i="0" u="none" strike="noStrike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400" b="0" i="0" u="none" strike="noStrike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và</a:t>
            </a:r>
            <a:r>
              <a:rPr lang="en-US" sz="1400" b="0" i="0" u="none" strike="noStrike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400" b="0" i="0" u="none" strike="noStrike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kho</a:t>
            </a:r>
            <a:r>
              <a:rPr lang="en-US" sz="1400" b="0" i="0" u="none" strike="noStrike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GPTs </a:t>
            </a:r>
            <a:r>
              <a:rPr lang="en-US" sz="1400" b="0" i="0" u="none" strike="noStrike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tùy</a:t>
            </a:r>
            <a:r>
              <a:rPr lang="en-US" sz="1400" b="0" i="0" u="none" strike="noStrike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1400" b="0" i="0" u="none" strike="noStrike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biến</a:t>
            </a:r>
            <a:r>
              <a:rPr lang="en-US" sz="1400" b="0" i="0" u="none" strike="noStrike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.</a:t>
            </a:r>
            <a:endParaRPr lang="en-US" b="0">
              <a:solidFill>
                <a:schemeClr val="bg1"/>
              </a:solidFill>
              <a:effectLst/>
            </a:endParaRPr>
          </a:p>
          <a:p>
            <a:pPr>
              <a:buNone/>
            </a:pPr>
            <a:br>
              <a:rPr lang="en-US">
                <a:solidFill>
                  <a:schemeClr val="bg1"/>
                </a:solidFill>
              </a:rPr>
            </a:br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9D345A-5A00-08E9-8D06-A025176F8101}"/>
              </a:ext>
            </a:extLst>
          </p:cNvPr>
          <p:cNvSpPr txBox="1"/>
          <p:nvPr/>
        </p:nvSpPr>
        <p:spPr>
          <a:xfrm>
            <a:off x="4916075" y="1353406"/>
            <a:ext cx="3048000" cy="27392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br>
              <a:rPr lang="en-US" b="0">
                <a:solidFill>
                  <a:schemeClr val="bg1"/>
                </a:solidFill>
                <a:effectLst/>
              </a:rPr>
            </a:br>
            <a:endParaRPr lang="en-US" b="0">
              <a:solidFill>
                <a:schemeClr val="bg1"/>
              </a:solidFill>
              <a:effectLst/>
            </a:endParaRPr>
          </a:p>
          <a:p>
            <a:pPr algn="ctr" rtl="0">
              <a:buNone/>
            </a:pPr>
            <a:endParaRPr lang="en-US" sz="2000" b="1" i="0" u="none" strike="noStrike">
              <a:solidFill>
                <a:schemeClr val="bg1"/>
              </a:solidFill>
              <a:effectLst/>
              <a:latin typeface="Poppins" panose="00000500000000000000" pitchFamily="2" charset="0"/>
            </a:endParaRPr>
          </a:p>
          <a:p>
            <a:pPr algn="ctr" rtl="0">
              <a:buNone/>
            </a:pPr>
            <a:endParaRPr lang="en-US" sz="2000" b="1" i="0" u="none" strike="noStrike">
              <a:solidFill>
                <a:schemeClr val="bg1"/>
              </a:solidFill>
              <a:effectLst/>
              <a:latin typeface="Poppins" panose="00000500000000000000" pitchFamily="2" charset="0"/>
            </a:endParaRPr>
          </a:p>
          <a:p>
            <a:pPr algn="ctr"/>
            <a:r>
              <a:rPr lang="vi-VN" sz="2000" b="1">
                <a:solidFill>
                  <a:srgbClr val="FFD35A"/>
                </a:solidFill>
                <a:latin typeface="Poppins" panose="00000500000000000000" pitchFamily="2" charset="0"/>
              </a:rPr>
              <a:t>DeepSeek</a:t>
            </a:r>
            <a:endParaRPr lang="en-US" sz="2000">
              <a:latin typeface="Poppins" panose="00000500000000000000" pitchFamily="2" charset="0"/>
            </a:endParaRPr>
          </a:p>
          <a:p>
            <a:pPr>
              <a:buNone/>
            </a:pPr>
            <a:endParaRPr lang="vi-VN"/>
          </a:p>
          <a:p>
            <a:pPr algn="ctr"/>
            <a:r>
              <a:rPr lang="vi-VN">
                <a:solidFill>
                  <a:srgbClr val="E2E8F0"/>
                </a:solidFill>
                <a:latin typeface="Lato" panose="020F0502020204030203" pitchFamily="34" charset="0"/>
              </a:rPr>
              <a:t>Ngôi sao mới nổi với khả năng tư duy logic và lập trình vượt trội, chi phí vận hành tối ưu.</a:t>
            </a:r>
            <a:endParaRPr lang="en-US">
              <a:solidFill>
                <a:srgbClr val="E2E8F0"/>
              </a:solidFill>
              <a:latin typeface="Lato" panose="020F0502020204030203" pitchFamily="34" charset="0"/>
            </a:endParaRPr>
          </a:p>
          <a:p>
            <a:pPr algn="ctr"/>
            <a:br>
              <a:rPr lang="en-US">
                <a:solidFill>
                  <a:schemeClr val="bg1"/>
                </a:solidFill>
              </a:rPr>
            </a:b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F77C9C-46CE-742E-9B09-055C600B1267}"/>
              </a:ext>
            </a:extLst>
          </p:cNvPr>
          <p:cNvSpPr txBox="1"/>
          <p:nvPr/>
        </p:nvSpPr>
        <p:spPr>
          <a:xfrm>
            <a:off x="8342617" y="1353406"/>
            <a:ext cx="3048000" cy="27392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br>
              <a:rPr lang="en-US" b="0">
                <a:solidFill>
                  <a:schemeClr val="bg1"/>
                </a:solidFill>
                <a:effectLst/>
              </a:rPr>
            </a:br>
            <a:endParaRPr lang="en-US" b="0">
              <a:solidFill>
                <a:schemeClr val="bg1"/>
              </a:solidFill>
              <a:effectLst/>
            </a:endParaRPr>
          </a:p>
          <a:p>
            <a:pPr algn="ctr" rtl="0">
              <a:buNone/>
            </a:pPr>
            <a:endParaRPr lang="en-US" sz="2000" b="1" i="0" u="none" strike="noStrike">
              <a:solidFill>
                <a:schemeClr val="bg1"/>
              </a:solidFill>
              <a:effectLst/>
              <a:latin typeface="Poppins" panose="00000500000000000000" pitchFamily="2" charset="0"/>
            </a:endParaRPr>
          </a:p>
          <a:p>
            <a:pPr algn="ctr" rtl="0">
              <a:buNone/>
            </a:pPr>
            <a:endParaRPr lang="en-US" sz="2000" b="1" i="0" u="none" strike="noStrike">
              <a:solidFill>
                <a:schemeClr val="bg1"/>
              </a:solidFill>
              <a:effectLst/>
              <a:latin typeface="Poppins" panose="00000500000000000000" pitchFamily="2" charset="0"/>
            </a:endParaRPr>
          </a:p>
          <a:p>
            <a:pPr algn="ctr"/>
            <a:endParaRPr lang="en-US" sz="2000">
              <a:latin typeface="Poppins" panose="00000500000000000000" pitchFamily="2" charset="0"/>
            </a:endParaRPr>
          </a:p>
          <a:p>
            <a:pPr>
              <a:buNone/>
            </a:pPr>
            <a:endParaRPr lang="vi-VN"/>
          </a:p>
          <a:p>
            <a:pPr algn="ctr"/>
            <a:r>
              <a:rPr lang="vi-VN">
                <a:solidFill>
                  <a:srgbClr val="E2E8F0"/>
                </a:solidFill>
                <a:latin typeface="Lato" panose="020F0502020204030203" pitchFamily="34" charset="0"/>
              </a:rPr>
              <a:t>Hệ sinh thái rộng nhất, tích hợp trực tiếp Workspace và xử lý dữ liệu quy mô lớn (Long Context).</a:t>
            </a:r>
          </a:p>
          <a:p>
            <a:pPr algn="ctr"/>
            <a:br>
              <a:rPr lang="en-US">
                <a:solidFill>
                  <a:schemeClr val="bg1"/>
                </a:solidFill>
              </a:rPr>
            </a:br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99504FD-5884-B7EE-C178-23776B69A32B}"/>
              </a:ext>
            </a:extLst>
          </p:cNvPr>
          <p:cNvSpPr txBox="1"/>
          <p:nvPr/>
        </p:nvSpPr>
        <p:spPr>
          <a:xfrm>
            <a:off x="8216634" y="2329212"/>
            <a:ext cx="32999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en-US" sz="2000" b="1" i="0" u="none" strike="noStrike">
                <a:solidFill>
                  <a:srgbClr val="FFD35A"/>
                </a:solidFill>
                <a:effectLst/>
                <a:latin typeface="+mj-lt"/>
              </a:rPr>
              <a:t>Google Gemini</a:t>
            </a:r>
            <a:endParaRPr lang="en-US" sz="2000">
              <a:latin typeface="+mj-lt"/>
            </a:endParaRPr>
          </a:p>
        </p:txBody>
      </p:sp>
      <p:pic>
        <p:nvPicPr>
          <p:cNvPr id="27" name="Picture 26" descr="ChatGPT Logo - Chat gpt Icon on White Background 21059827 ...">
            <a:extLst>
              <a:ext uri="{FF2B5EF4-FFF2-40B4-BE49-F238E27FC236}">
                <a16:creationId xmlns:a16="http://schemas.microsoft.com/office/drawing/2014/main" id="{6594E4D1-1C1D-8C7A-AE75-881242745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8152" y="1574586"/>
            <a:ext cx="754626" cy="754626"/>
          </a:xfrm>
          <a:prstGeom prst="rect">
            <a:avLst/>
          </a:prstGeom>
        </p:spPr>
      </p:pic>
      <p:pic>
        <p:nvPicPr>
          <p:cNvPr id="29" name="Picture 28" descr="Why DeepSeek's logo represents a new era of AI branding ...">
            <a:extLst>
              <a:ext uri="{FF2B5EF4-FFF2-40B4-BE49-F238E27FC236}">
                <a16:creationId xmlns:a16="http://schemas.microsoft.com/office/drawing/2014/main" id="{57E59885-2ED5-993D-A835-42DC63EAB4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2044" y="1503844"/>
            <a:ext cx="1836062" cy="1025423"/>
          </a:xfrm>
          <a:prstGeom prst="rect">
            <a:avLst/>
          </a:prstGeom>
        </p:spPr>
      </p:pic>
      <p:pic>
        <p:nvPicPr>
          <p:cNvPr id="30" name="Picture 29" descr="Google đổi logo mới cho Gemini với dải màu cầu vồng – Vật Vờ ...">
            <a:extLst>
              <a:ext uri="{FF2B5EF4-FFF2-40B4-BE49-F238E27FC236}">
                <a16:creationId xmlns:a16="http://schemas.microsoft.com/office/drawing/2014/main" id="{6A0ECE54-263A-B1F6-24CD-472D619C46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568" t="29017" r="63952" b="29643"/>
          <a:stretch>
            <a:fillRect/>
          </a:stretch>
        </p:blipFill>
        <p:spPr>
          <a:xfrm>
            <a:off x="9511214" y="1750131"/>
            <a:ext cx="685267" cy="688435"/>
          </a:xfrm>
          <a:prstGeom prst="rect">
            <a:avLst/>
          </a:prstGeom>
        </p:spPr>
      </p:pic>
      <p:pic>
        <p:nvPicPr>
          <p:cNvPr id="32" name="Picture 31" descr="AI Tools Landscape">
            <a:extLst>
              <a:ext uri="{FF2B5EF4-FFF2-40B4-BE49-F238E27FC236}">
                <a16:creationId xmlns:a16="http://schemas.microsoft.com/office/drawing/2014/main" id="{93515D41-4F94-D8C5-E45D-FCDAE912C30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2316" b="65868"/>
          <a:stretch>
            <a:fillRect/>
          </a:stretch>
        </p:blipFill>
        <p:spPr>
          <a:xfrm>
            <a:off x="1876268" y="4243055"/>
            <a:ext cx="9127613" cy="2303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7163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>
          <a:extLst>
            <a:ext uri="{FF2B5EF4-FFF2-40B4-BE49-F238E27FC236}">
              <a16:creationId xmlns:a16="http://schemas.microsoft.com/office/drawing/2014/main" id="{6315E833-D861-5501-0F1C-90CFCB1CC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5110DC56-EA97-6F07-D015-3A9EAA0F0DDE}"/>
              </a:ext>
            </a:extLst>
          </p:cNvPr>
          <p:cNvSpPr/>
          <p:nvPr/>
        </p:nvSpPr>
        <p:spPr>
          <a:xfrm>
            <a:off x="571500" y="571500"/>
            <a:ext cx="95400" cy="600000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35A5EF-DD8C-2D9E-860F-717A5181B537}"/>
              </a:ext>
            </a:extLst>
          </p:cNvPr>
          <p:cNvSpPr txBox="1"/>
          <p:nvPr/>
        </p:nvSpPr>
        <p:spPr>
          <a:xfrm>
            <a:off x="1078443" y="622123"/>
            <a:ext cx="7417498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it-IT" sz="3150" b="1" i="0" u="none" strike="noStrike">
                <a:solidFill>
                  <a:schemeClr val="tx1"/>
                </a:solidFill>
                <a:effectLst/>
                <a:latin typeface="+mj-lt"/>
              </a:rPr>
              <a:t>TẠI SAO NÊN CHỌN GEMINI PRO?</a:t>
            </a:r>
            <a:endParaRPr lang="en-US" sz="3150" b="0"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2" name="Picture 1" descr="Gemini Ecosystem">
            <a:extLst>
              <a:ext uri="{FF2B5EF4-FFF2-40B4-BE49-F238E27FC236}">
                <a16:creationId xmlns:a16="http://schemas.microsoft.com/office/drawing/2014/main" id="{0D0853BB-10E9-03EF-35B2-6A5F8D3A1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5442" y="2045538"/>
            <a:ext cx="4700953" cy="3285811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16E818F8-DC63-DDDA-C72C-78D71482CE9B}"/>
              </a:ext>
            </a:extLst>
          </p:cNvPr>
          <p:cNvGrpSpPr/>
          <p:nvPr/>
        </p:nvGrpSpPr>
        <p:grpSpPr>
          <a:xfrm>
            <a:off x="297554" y="2653693"/>
            <a:ext cx="6608332" cy="523220"/>
            <a:chOff x="297554" y="2653693"/>
            <a:chExt cx="6608332" cy="5232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78EA1A1-07F6-76FE-B955-ED1040181A40}"/>
                </a:ext>
              </a:extLst>
            </p:cNvPr>
            <p:cNvSpPr txBox="1"/>
            <p:nvPr/>
          </p:nvSpPr>
          <p:spPr>
            <a:xfrm>
              <a:off x="788795" y="2653693"/>
              <a:ext cx="6117091" cy="52322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rtl="0">
                <a:buNone/>
              </a:pPr>
              <a:r>
                <a:rPr lang="en-US" sz="1400" b="1" i="0" u="none" strike="noStrike" err="1">
                  <a:solidFill>
                    <a:schemeClr val="bg1"/>
                  </a:solidFill>
                  <a:effectLst/>
                  <a:latin typeface="+mj-lt"/>
                </a:rPr>
                <a:t>Kết</a:t>
              </a:r>
              <a:r>
                <a:rPr lang="en-US" sz="1400" b="1" i="0" u="none" strike="noStrike">
                  <a:solidFill>
                    <a:schemeClr val="bg1"/>
                  </a:solidFill>
                  <a:effectLst/>
                  <a:latin typeface="+mj-lt"/>
                </a:rPr>
                <a:t> </a:t>
              </a:r>
              <a:r>
                <a:rPr lang="en-US" sz="1400" b="1" i="0" u="none" strike="noStrike" err="1">
                  <a:solidFill>
                    <a:schemeClr val="bg1"/>
                  </a:solidFill>
                  <a:effectLst/>
                  <a:latin typeface="+mj-lt"/>
                </a:rPr>
                <a:t>nối</a:t>
              </a:r>
              <a:r>
                <a:rPr lang="en-US" sz="1400" b="1" i="0" u="none" strike="noStrike">
                  <a:solidFill>
                    <a:schemeClr val="bg1"/>
                  </a:solidFill>
                  <a:effectLst/>
                  <a:latin typeface="+mj-lt"/>
                </a:rPr>
                <a:t> </a:t>
              </a:r>
              <a:r>
                <a:rPr lang="en-US" sz="1400" b="1" i="0" u="none" strike="noStrike" err="1">
                  <a:solidFill>
                    <a:schemeClr val="bg1"/>
                  </a:solidFill>
                  <a:effectLst/>
                  <a:latin typeface="+mj-lt"/>
                </a:rPr>
                <a:t>hoàn</a:t>
              </a:r>
              <a:r>
                <a:rPr lang="en-US" sz="1400" b="1" i="0" u="none" strike="noStrike">
                  <a:solidFill>
                    <a:schemeClr val="bg1"/>
                  </a:solidFill>
                  <a:effectLst/>
                  <a:latin typeface="+mj-lt"/>
                </a:rPr>
                <a:t> </a:t>
              </a:r>
              <a:r>
                <a:rPr lang="en-US" sz="1400" b="1" i="0" u="none" strike="noStrike" err="1">
                  <a:solidFill>
                    <a:schemeClr val="bg1"/>
                  </a:solidFill>
                  <a:effectLst/>
                  <a:latin typeface="+mj-lt"/>
                </a:rPr>
                <a:t>hảo</a:t>
              </a:r>
              <a:r>
                <a:rPr lang="en-US" sz="1400" b="1" i="0" u="none" strike="noStrike">
                  <a:solidFill>
                    <a:schemeClr val="bg1"/>
                  </a:solidFill>
                  <a:effectLst/>
                  <a:latin typeface="+mj-lt"/>
                </a:rPr>
                <a:t>:</a:t>
              </a:r>
              <a:r>
                <a:rPr lang="en-US" sz="1400" b="0" i="0" u="none" strike="noStrike">
                  <a:solidFill>
                    <a:schemeClr val="bg1"/>
                  </a:solidFill>
                  <a:effectLst/>
                  <a:latin typeface="+mj-lt"/>
                </a:rPr>
                <a:t> </a:t>
              </a:r>
              <a:r>
                <a:rPr lang="en-US" sz="1400" b="0" i="0" u="none" strike="noStrike" err="1">
                  <a:solidFill>
                    <a:schemeClr val="bg1"/>
                  </a:solidFill>
                  <a:effectLst/>
                  <a:latin typeface="+mj-lt"/>
                </a:rPr>
                <a:t>Tích</a:t>
              </a:r>
              <a:r>
                <a:rPr lang="en-US" sz="1400" b="0" i="0" u="none" strike="noStrike">
                  <a:solidFill>
                    <a:schemeClr val="bg1"/>
                  </a:solidFill>
                  <a:effectLst/>
                  <a:latin typeface="+mj-lt"/>
                </a:rPr>
                <a:t> </a:t>
              </a:r>
              <a:r>
                <a:rPr lang="en-US" sz="1400" b="0" i="0" u="none" strike="noStrike" err="1">
                  <a:solidFill>
                    <a:schemeClr val="bg1"/>
                  </a:solidFill>
                  <a:effectLst/>
                  <a:latin typeface="+mj-lt"/>
                </a:rPr>
                <a:t>hợp</a:t>
              </a:r>
              <a:r>
                <a:rPr lang="en-US" sz="1400" b="0" i="0" u="none" strike="noStrike">
                  <a:solidFill>
                    <a:schemeClr val="bg1"/>
                  </a:solidFill>
                  <a:effectLst/>
                  <a:latin typeface="+mj-lt"/>
                </a:rPr>
                <a:t> </a:t>
              </a:r>
              <a:r>
                <a:rPr lang="en-US" sz="1400" b="0" i="0" u="none" strike="noStrike" err="1">
                  <a:solidFill>
                    <a:schemeClr val="bg1"/>
                  </a:solidFill>
                  <a:effectLst/>
                  <a:latin typeface="+mj-lt"/>
                </a:rPr>
                <a:t>sâu</a:t>
              </a:r>
              <a:r>
                <a:rPr lang="en-US" sz="1400" b="0" i="0" u="none" strike="noStrike">
                  <a:solidFill>
                    <a:schemeClr val="bg1"/>
                  </a:solidFill>
                  <a:effectLst/>
                  <a:latin typeface="+mj-lt"/>
                </a:rPr>
                <a:t> </a:t>
              </a:r>
              <a:r>
                <a:rPr lang="en-US" sz="1400" b="0" i="0" u="none" strike="noStrike" err="1">
                  <a:solidFill>
                    <a:schemeClr val="bg1"/>
                  </a:solidFill>
                  <a:effectLst/>
                  <a:latin typeface="+mj-lt"/>
                </a:rPr>
                <a:t>với</a:t>
              </a:r>
              <a:r>
                <a:rPr lang="en-US" sz="1400" b="0" i="0" u="none" strike="noStrike">
                  <a:solidFill>
                    <a:schemeClr val="bg1"/>
                  </a:solidFill>
                  <a:effectLst/>
                  <a:latin typeface="+mj-lt"/>
                </a:rPr>
                <a:t> Gmail, Docs, Sheets </a:t>
              </a:r>
              <a:r>
                <a:rPr lang="en-US" sz="1400" b="0" i="0" u="none" strike="noStrike" err="1">
                  <a:solidFill>
                    <a:schemeClr val="bg1"/>
                  </a:solidFill>
                  <a:effectLst/>
                  <a:latin typeface="+mj-lt"/>
                </a:rPr>
                <a:t>và</a:t>
              </a:r>
              <a:r>
                <a:rPr lang="en-US" sz="1400" b="0" i="0" u="none" strike="noStrike">
                  <a:solidFill>
                    <a:schemeClr val="bg1"/>
                  </a:solidFill>
                  <a:effectLst/>
                  <a:latin typeface="+mj-lt"/>
                </a:rPr>
                <a:t> Drive </a:t>
              </a:r>
              <a:r>
                <a:rPr lang="en-US" sz="1400" b="0" i="0" u="none" strike="noStrike" err="1">
                  <a:solidFill>
                    <a:schemeClr val="bg1"/>
                  </a:solidFill>
                  <a:effectLst/>
                  <a:latin typeface="+mj-lt"/>
                </a:rPr>
                <a:t>để</a:t>
              </a:r>
              <a:r>
                <a:rPr lang="en-US" sz="1400" b="0" i="0" u="none" strike="noStrike">
                  <a:solidFill>
                    <a:schemeClr val="bg1"/>
                  </a:solidFill>
                  <a:effectLst/>
                  <a:latin typeface="+mj-lt"/>
                </a:rPr>
                <a:t> </a:t>
              </a:r>
              <a:r>
                <a:rPr lang="en-US" sz="1400" b="0" i="0" u="none" strike="noStrike" err="1">
                  <a:solidFill>
                    <a:schemeClr val="bg1"/>
                  </a:solidFill>
                  <a:effectLst/>
                  <a:latin typeface="+mj-lt"/>
                </a:rPr>
                <a:t>làm</a:t>
              </a:r>
              <a:r>
                <a:rPr lang="en-US" sz="1400" b="0" i="0" u="none" strike="noStrike">
                  <a:solidFill>
                    <a:schemeClr val="bg1"/>
                  </a:solidFill>
                  <a:effectLst/>
                  <a:latin typeface="+mj-lt"/>
                </a:rPr>
                <a:t> </a:t>
              </a:r>
              <a:r>
                <a:rPr lang="en-US" sz="1400" b="0" i="0" u="none" strike="noStrike" err="1">
                  <a:solidFill>
                    <a:schemeClr val="bg1"/>
                  </a:solidFill>
                  <a:effectLst/>
                  <a:latin typeface="+mj-lt"/>
                </a:rPr>
                <a:t>việc</a:t>
              </a:r>
              <a:r>
                <a:rPr lang="en-US" sz="1400" b="0" i="0" u="none" strike="noStrike">
                  <a:solidFill>
                    <a:schemeClr val="bg1"/>
                  </a:solidFill>
                  <a:effectLst/>
                  <a:latin typeface="+mj-lt"/>
                </a:rPr>
                <a:t> </a:t>
              </a:r>
              <a:r>
                <a:rPr lang="en-US" sz="1400" b="0" i="0" u="none" strike="noStrike" err="1">
                  <a:solidFill>
                    <a:schemeClr val="bg1"/>
                  </a:solidFill>
                  <a:effectLst/>
                  <a:latin typeface="+mj-lt"/>
                </a:rPr>
                <a:t>tức</a:t>
              </a:r>
              <a:r>
                <a:rPr lang="en-US" sz="1400" b="0" i="0" u="none" strike="noStrike">
                  <a:solidFill>
                    <a:schemeClr val="bg1"/>
                  </a:solidFill>
                  <a:effectLst/>
                  <a:latin typeface="+mj-lt"/>
                </a:rPr>
                <a:t> </a:t>
              </a:r>
              <a:r>
                <a:rPr lang="en-US" sz="1400" b="0" i="0" u="none" strike="noStrike" err="1">
                  <a:solidFill>
                    <a:schemeClr val="bg1"/>
                  </a:solidFill>
                  <a:effectLst/>
                  <a:latin typeface="+mj-lt"/>
                </a:rPr>
                <a:t>thời</a:t>
              </a:r>
              <a:r>
                <a:rPr lang="en-US" sz="1400" b="0" i="0" u="none" strike="noStrike">
                  <a:solidFill>
                    <a:schemeClr val="bg1"/>
                  </a:solidFill>
                  <a:effectLst/>
                  <a:latin typeface="+mj-lt"/>
                </a:rPr>
                <a:t>.</a:t>
              </a:r>
              <a:endParaRPr lang="en-US" b="0">
                <a:solidFill>
                  <a:schemeClr val="bg1"/>
                </a:solidFill>
                <a:effectLst/>
                <a:latin typeface="+mj-lt"/>
              </a:endParaRPr>
            </a:p>
          </p:txBody>
        </p:sp>
        <p:pic>
          <p:nvPicPr>
            <p:cNvPr id="12" name="Picture 11" descr="image.png">
              <a:extLst>
                <a:ext uri="{FF2B5EF4-FFF2-40B4-BE49-F238E27FC236}">
                  <a16:creationId xmlns:a16="http://schemas.microsoft.com/office/drawing/2014/main" id="{18519F5E-84DE-8E06-2B14-776B9C393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554" y="2724384"/>
              <a:ext cx="412892" cy="357840"/>
            </a:xfrm>
            <a:prstGeom prst="rect">
              <a:avLst/>
            </a:prstGeom>
            <a:solidFill>
              <a:schemeClr val="lt1"/>
            </a:solidFill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9BC6D21-D3AD-F1BC-507A-81879B8C688F}"/>
              </a:ext>
            </a:extLst>
          </p:cNvPr>
          <p:cNvGrpSpPr/>
          <p:nvPr/>
        </p:nvGrpSpPr>
        <p:grpSpPr>
          <a:xfrm>
            <a:off x="335758" y="3339173"/>
            <a:ext cx="6570128" cy="523220"/>
            <a:chOff x="335758" y="3339173"/>
            <a:chExt cx="6570128" cy="523220"/>
          </a:xfrm>
        </p:grpSpPr>
        <p:pic>
          <p:nvPicPr>
            <p:cNvPr id="10" name="Picture 9" descr="image.png">
              <a:extLst>
                <a:ext uri="{FF2B5EF4-FFF2-40B4-BE49-F238E27FC236}">
                  <a16:creationId xmlns:a16="http://schemas.microsoft.com/office/drawing/2014/main" id="{5F9B2D25-F7C8-1310-FEB8-10B4EE01C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758" y="3419145"/>
              <a:ext cx="324000" cy="3510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EDA0FD-FCE9-63BD-E9C9-B050B1C50E05}"/>
                </a:ext>
              </a:extLst>
            </p:cNvPr>
            <p:cNvSpPr txBox="1"/>
            <p:nvPr/>
          </p:nvSpPr>
          <p:spPr>
            <a:xfrm>
              <a:off x="809886" y="3339173"/>
              <a:ext cx="6096000" cy="52322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rtl="0">
                <a:buNone/>
              </a:pPr>
              <a:r>
                <a:rPr lang="en-US" sz="1400" b="1" i="0" u="none" strike="noStrike">
                  <a:solidFill>
                    <a:schemeClr val="bg1"/>
                  </a:solidFill>
                  <a:effectLst/>
                  <a:latin typeface="+mj-lt"/>
                </a:rPr>
                <a:t>Chi phí hợp lý:</a:t>
              </a:r>
              <a:r>
                <a:rPr lang="en-US" sz="1400" b="0" i="0" u="none" strike="noStrike">
                  <a:solidFill>
                    <a:schemeClr val="bg1"/>
                  </a:solidFill>
                  <a:effectLst/>
                  <a:latin typeface="+mj-lt"/>
                </a:rPr>
                <a:t> Gói Pro mang lại hiệu năng/giá thành tốt nhất cho doanh nghiệp.</a:t>
              </a:r>
              <a:endParaRPr lang="en-US" b="0">
                <a:solidFill>
                  <a:schemeClr val="bg1"/>
                </a:solidFill>
                <a:effectLst/>
                <a:latin typeface="+mj-lt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F1F29E4-0031-32B8-93B8-DEEB90CA0A2B}"/>
              </a:ext>
            </a:extLst>
          </p:cNvPr>
          <p:cNvGrpSpPr/>
          <p:nvPr/>
        </p:nvGrpSpPr>
        <p:grpSpPr>
          <a:xfrm>
            <a:off x="308506" y="4024653"/>
            <a:ext cx="6597380" cy="523220"/>
            <a:chOff x="308506" y="4024653"/>
            <a:chExt cx="6597380" cy="523220"/>
          </a:xfrm>
        </p:grpSpPr>
        <p:pic>
          <p:nvPicPr>
            <p:cNvPr id="9" name="Picture 8" descr="image.png">
              <a:extLst>
                <a:ext uri="{FF2B5EF4-FFF2-40B4-BE49-F238E27FC236}">
                  <a16:creationId xmlns:a16="http://schemas.microsoft.com/office/drawing/2014/main" id="{4B31E114-29E1-D924-D881-DAA125AD1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8506" y="4107066"/>
              <a:ext cx="412892" cy="35784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F9B528A-D5BA-EC0F-A9BA-140B5E3AFE8E}"/>
                </a:ext>
              </a:extLst>
            </p:cNvPr>
            <p:cNvSpPr txBox="1"/>
            <p:nvPr/>
          </p:nvSpPr>
          <p:spPr>
            <a:xfrm>
              <a:off x="788795" y="4024653"/>
              <a:ext cx="6117091" cy="52322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1400" b="1" i="0" u="none" strike="noStrike">
                  <a:solidFill>
                    <a:schemeClr val="bg1"/>
                  </a:solidFill>
                  <a:effectLst/>
                  <a:latin typeface="+mj-lt"/>
                </a:rPr>
                <a:t>Hệ sinh thái rộng:</a:t>
              </a:r>
              <a:r>
                <a:rPr lang="en-US" sz="1400" b="0" i="0" u="none" strike="noStrike">
                  <a:solidFill>
                    <a:schemeClr val="bg1"/>
                  </a:solidFill>
                  <a:effectLst/>
                  <a:latin typeface="+mj-lt"/>
                </a:rPr>
                <a:t> Truy cập thông tin thực tế từ Search và Maps nhanh nhất.</a:t>
              </a:r>
              <a:endParaRPr lang="en-US" b="0">
                <a:solidFill>
                  <a:schemeClr val="bg1"/>
                </a:solidFill>
                <a:effectLst/>
                <a:latin typeface="+mj-lt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2B407F1-8AE7-AAB6-01BB-97AF700C82C1}"/>
              </a:ext>
            </a:extLst>
          </p:cNvPr>
          <p:cNvGrpSpPr/>
          <p:nvPr/>
        </p:nvGrpSpPr>
        <p:grpSpPr>
          <a:xfrm>
            <a:off x="363796" y="4695189"/>
            <a:ext cx="6520999" cy="538164"/>
            <a:chOff x="363796" y="4695189"/>
            <a:chExt cx="6520999" cy="538164"/>
          </a:xfrm>
        </p:grpSpPr>
        <p:pic>
          <p:nvPicPr>
            <p:cNvPr id="8" name="Picture 7" descr="image.png">
              <a:extLst>
                <a:ext uri="{FF2B5EF4-FFF2-40B4-BE49-F238E27FC236}">
                  <a16:creationId xmlns:a16="http://schemas.microsoft.com/office/drawing/2014/main" id="{987601FB-AC29-0BC7-8A4B-258AD9FD5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3796" y="4695189"/>
              <a:ext cx="310477" cy="3844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5BFD9B9-D327-926E-16CD-F4987F5B4169}"/>
                </a:ext>
              </a:extLst>
            </p:cNvPr>
            <p:cNvSpPr txBox="1"/>
            <p:nvPr/>
          </p:nvSpPr>
          <p:spPr>
            <a:xfrm>
              <a:off x="788795" y="4710133"/>
              <a:ext cx="6096000" cy="52322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1400" b="1" i="0" u="none" strike="noStrike" err="1">
                  <a:solidFill>
                    <a:schemeClr val="bg1"/>
                  </a:solidFill>
                  <a:effectLst/>
                  <a:latin typeface="+mj-lt"/>
                </a:rPr>
                <a:t>Xử</a:t>
              </a:r>
              <a:r>
                <a:rPr lang="en-US" sz="1400" b="1" i="0" u="none" strike="noStrike">
                  <a:solidFill>
                    <a:schemeClr val="bg1"/>
                  </a:solidFill>
                  <a:effectLst/>
                  <a:latin typeface="+mj-lt"/>
                </a:rPr>
                <a:t> </a:t>
              </a:r>
              <a:r>
                <a:rPr lang="en-US" sz="1400" b="1" i="0" u="none" strike="noStrike" err="1">
                  <a:solidFill>
                    <a:schemeClr val="bg1"/>
                  </a:solidFill>
                  <a:effectLst/>
                  <a:latin typeface="+mj-lt"/>
                </a:rPr>
                <a:t>lý</a:t>
              </a:r>
              <a:r>
                <a:rPr lang="en-US" sz="1400" b="1" i="0" u="none" strike="noStrike">
                  <a:solidFill>
                    <a:schemeClr val="bg1"/>
                  </a:solidFill>
                  <a:effectLst/>
                  <a:latin typeface="+mj-lt"/>
                </a:rPr>
                <a:t> File </a:t>
              </a:r>
              <a:r>
                <a:rPr lang="en-US" sz="1400" b="1" i="0" u="none" strike="noStrike" err="1">
                  <a:solidFill>
                    <a:schemeClr val="bg1"/>
                  </a:solidFill>
                  <a:effectLst/>
                  <a:latin typeface="+mj-lt"/>
                </a:rPr>
                <a:t>lớn</a:t>
              </a:r>
              <a:r>
                <a:rPr lang="en-US" sz="1400" b="1" i="0" u="none" strike="noStrike">
                  <a:solidFill>
                    <a:schemeClr val="bg1"/>
                  </a:solidFill>
                  <a:effectLst/>
                  <a:latin typeface="+mj-lt"/>
                </a:rPr>
                <a:t>:</a:t>
              </a:r>
              <a:r>
                <a:rPr lang="en-US" sz="1400" b="0" i="0" u="none" strike="noStrike">
                  <a:solidFill>
                    <a:schemeClr val="bg1"/>
                  </a:solidFill>
                  <a:effectLst/>
                  <a:latin typeface="+mj-lt"/>
                </a:rPr>
                <a:t> </a:t>
              </a:r>
              <a:r>
                <a:rPr lang="en-US" sz="1400" b="0" i="0" u="none" strike="noStrike" err="1">
                  <a:solidFill>
                    <a:schemeClr val="bg1"/>
                  </a:solidFill>
                  <a:effectLst/>
                  <a:latin typeface="+mj-lt"/>
                </a:rPr>
                <a:t>Đọc</a:t>
              </a:r>
              <a:r>
                <a:rPr lang="en-US" sz="1400" b="0" i="0" u="none" strike="noStrike">
                  <a:solidFill>
                    <a:schemeClr val="bg1"/>
                  </a:solidFill>
                  <a:effectLst/>
                  <a:latin typeface="+mj-lt"/>
                </a:rPr>
                <a:t> </a:t>
              </a:r>
              <a:r>
                <a:rPr lang="en-US" sz="1400" b="0" i="0" u="none" strike="noStrike" err="1">
                  <a:solidFill>
                    <a:schemeClr val="bg1"/>
                  </a:solidFill>
                  <a:effectLst/>
                  <a:latin typeface="+mj-lt"/>
                </a:rPr>
                <a:t>hàng</a:t>
              </a:r>
              <a:r>
                <a:rPr lang="en-US" sz="1400" b="0" i="0" u="none" strike="noStrike">
                  <a:solidFill>
                    <a:schemeClr val="bg1"/>
                  </a:solidFill>
                  <a:effectLst/>
                  <a:latin typeface="+mj-lt"/>
                </a:rPr>
                <a:t> </a:t>
              </a:r>
              <a:r>
                <a:rPr lang="en-US" sz="1400" b="0" i="0" u="none" strike="noStrike" err="1">
                  <a:solidFill>
                    <a:schemeClr val="bg1"/>
                  </a:solidFill>
                  <a:effectLst/>
                  <a:latin typeface="+mj-lt"/>
                </a:rPr>
                <a:t>nghìn</a:t>
              </a:r>
              <a:r>
                <a:rPr lang="en-US" sz="1400" b="0" i="0" u="none" strike="noStrike">
                  <a:solidFill>
                    <a:schemeClr val="bg1"/>
                  </a:solidFill>
                  <a:effectLst/>
                  <a:latin typeface="+mj-lt"/>
                </a:rPr>
                <a:t> </a:t>
              </a:r>
              <a:r>
                <a:rPr lang="en-US" sz="1400" b="0" i="0" u="none" strike="noStrike" err="1">
                  <a:solidFill>
                    <a:schemeClr val="bg1"/>
                  </a:solidFill>
                  <a:effectLst/>
                  <a:latin typeface="+mj-lt"/>
                </a:rPr>
                <a:t>trang</a:t>
              </a:r>
              <a:r>
                <a:rPr lang="en-US" sz="1400" b="0" i="0" u="none" strike="noStrike">
                  <a:solidFill>
                    <a:schemeClr val="bg1"/>
                  </a:solidFill>
                  <a:effectLst/>
                  <a:latin typeface="+mj-lt"/>
                </a:rPr>
                <a:t> </a:t>
              </a:r>
              <a:r>
                <a:rPr lang="en-US" sz="1400" b="0" i="0" u="none" strike="noStrike" err="1">
                  <a:solidFill>
                    <a:schemeClr val="bg1"/>
                  </a:solidFill>
                  <a:effectLst/>
                  <a:latin typeface="+mj-lt"/>
                </a:rPr>
                <a:t>tài</a:t>
              </a:r>
              <a:r>
                <a:rPr lang="en-US" sz="1400" b="0" i="0" u="none" strike="noStrike">
                  <a:solidFill>
                    <a:schemeClr val="bg1"/>
                  </a:solidFill>
                  <a:effectLst/>
                  <a:latin typeface="+mj-lt"/>
                </a:rPr>
                <a:t> </a:t>
              </a:r>
              <a:r>
                <a:rPr lang="en-US" sz="1400" b="0" i="0" u="none" strike="noStrike" err="1">
                  <a:solidFill>
                    <a:schemeClr val="bg1"/>
                  </a:solidFill>
                  <a:effectLst/>
                  <a:latin typeface="+mj-lt"/>
                </a:rPr>
                <a:t>liệu</a:t>
              </a:r>
              <a:r>
                <a:rPr lang="en-US" sz="1400" b="0" i="0" u="none" strike="noStrike">
                  <a:solidFill>
                    <a:schemeClr val="bg1"/>
                  </a:solidFill>
                  <a:effectLst/>
                  <a:latin typeface="+mj-lt"/>
                </a:rPr>
                <a:t> </a:t>
              </a:r>
              <a:r>
                <a:rPr lang="en-US" sz="1400" b="0" i="0" u="none" strike="noStrike" err="1">
                  <a:solidFill>
                    <a:schemeClr val="bg1"/>
                  </a:solidFill>
                  <a:effectLst/>
                  <a:latin typeface="+mj-lt"/>
                </a:rPr>
                <a:t>mà</a:t>
              </a:r>
              <a:r>
                <a:rPr lang="en-US" sz="1400" b="0" i="0" u="none" strike="noStrike">
                  <a:solidFill>
                    <a:schemeClr val="bg1"/>
                  </a:solidFill>
                  <a:effectLst/>
                  <a:latin typeface="+mj-lt"/>
                </a:rPr>
                <a:t> </a:t>
              </a:r>
              <a:r>
                <a:rPr lang="en-US" sz="1400" b="0" i="0" u="none" strike="noStrike" err="1">
                  <a:solidFill>
                    <a:schemeClr val="bg1"/>
                  </a:solidFill>
                  <a:effectLst/>
                  <a:latin typeface="+mj-lt"/>
                </a:rPr>
                <a:t>không</a:t>
              </a:r>
              <a:r>
                <a:rPr lang="en-US" sz="1400" b="0" i="0" u="none" strike="noStrike">
                  <a:solidFill>
                    <a:schemeClr val="bg1"/>
                  </a:solidFill>
                  <a:effectLst/>
                  <a:latin typeface="+mj-lt"/>
                </a:rPr>
                <a:t> </a:t>
              </a:r>
              <a:r>
                <a:rPr lang="en-US" sz="1400" b="0" i="0" u="none" strike="noStrike" err="1">
                  <a:solidFill>
                    <a:schemeClr val="bg1"/>
                  </a:solidFill>
                  <a:effectLst/>
                  <a:latin typeface="+mj-lt"/>
                </a:rPr>
                <a:t>bị</a:t>
              </a:r>
              <a:r>
                <a:rPr lang="en-US" sz="1400" b="0" i="0" u="none" strike="noStrike">
                  <a:solidFill>
                    <a:schemeClr val="bg1"/>
                  </a:solidFill>
                  <a:effectLst/>
                  <a:latin typeface="+mj-lt"/>
                </a:rPr>
                <a:t> "</a:t>
              </a:r>
              <a:r>
                <a:rPr lang="en-US" sz="1400" b="0" i="0" u="none" strike="noStrike" err="1">
                  <a:solidFill>
                    <a:schemeClr val="bg1"/>
                  </a:solidFill>
                  <a:effectLst/>
                  <a:latin typeface="+mj-lt"/>
                </a:rPr>
                <a:t>quên</a:t>
              </a:r>
              <a:r>
                <a:rPr lang="en-US" sz="1400" b="0" i="0" u="none" strike="noStrike">
                  <a:solidFill>
                    <a:schemeClr val="bg1"/>
                  </a:solidFill>
                  <a:effectLst/>
                  <a:latin typeface="+mj-lt"/>
                </a:rPr>
                <a:t>" </a:t>
              </a:r>
              <a:r>
                <a:rPr lang="en-US" sz="1400" b="0" i="0" u="none" strike="noStrike" err="1">
                  <a:solidFill>
                    <a:schemeClr val="bg1"/>
                  </a:solidFill>
                  <a:effectLst/>
                  <a:latin typeface="+mj-lt"/>
                </a:rPr>
                <a:t>ngữ</a:t>
              </a:r>
              <a:r>
                <a:rPr lang="en-US" sz="1400" b="0" i="0" u="none" strike="noStrike">
                  <a:solidFill>
                    <a:schemeClr val="bg1"/>
                  </a:solidFill>
                  <a:effectLst/>
                  <a:latin typeface="+mj-lt"/>
                </a:rPr>
                <a:t> </a:t>
              </a:r>
              <a:r>
                <a:rPr lang="en-US" sz="1400" b="0" i="0" u="none" strike="noStrike" err="1">
                  <a:solidFill>
                    <a:schemeClr val="bg1"/>
                  </a:solidFill>
                  <a:effectLst/>
                  <a:latin typeface="+mj-lt"/>
                </a:rPr>
                <a:t>cảnh</a:t>
              </a:r>
              <a:r>
                <a:rPr lang="en-US" sz="1400" b="0" i="0" u="none" strike="noStrike">
                  <a:solidFill>
                    <a:schemeClr val="bg1"/>
                  </a:solidFill>
                  <a:effectLst/>
                  <a:latin typeface="+mj-lt"/>
                </a:rPr>
                <a:t>.</a:t>
              </a:r>
              <a:endParaRPr lang="en-US" b="0">
                <a:solidFill>
                  <a:schemeClr val="bg1"/>
                </a:solidFill>
                <a:effectLst/>
                <a:latin typeface="+mj-lt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4D8058E-DE07-6350-A068-0A60284E381F}"/>
              </a:ext>
            </a:extLst>
          </p:cNvPr>
          <p:cNvSpPr txBox="1"/>
          <p:nvPr/>
        </p:nvSpPr>
        <p:spPr>
          <a:xfrm>
            <a:off x="3048000" y="3275112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0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>
          <a:extLst>
            <a:ext uri="{FF2B5EF4-FFF2-40B4-BE49-F238E27FC236}">
              <a16:creationId xmlns:a16="http://schemas.microsoft.com/office/drawing/2014/main" id="{287D928D-0445-202A-80FB-316635867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DB9F5227-332F-F159-B010-D1B7FB77E87D}"/>
              </a:ext>
            </a:extLst>
          </p:cNvPr>
          <p:cNvSpPr/>
          <p:nvPr/>
        </p:nvSpPr>
        <p:spPr>
          <a:xfrm>
            <a:off x="571500" y="571500"/>
            <a:ext cx="95400" cy="600000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B710C4-41BC-659A-0902-BF6B49E062AB}"/>
              </a:ext>
            </a:extLst>
          </p:cNvPr>
          <p:cNvSpPr txBox="1"/>
          <p:nvPr/>
        </p:nvSpPr>
        <p:spPr>
          <a:xfrm>
            <a:off x="1078442" y="622123"/>
            <a:ext cx="10035035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en-US" sz="3150" b="1" i="0" u="none" strike="noStrike">
                <a:solidFill>
                  <a:schemeClr val="tx1"/>
                </a:solidFill>
                <a:effectLst/>
                <a:latin typeface="+mj-lt"/>
              </a:rPr>
              <a:t>TỰ ĐỘNG HÓA EMAIL VÀ DỊCH THUẬT</a:t>
            </a:r>
            <a:endParaRPr lang="it-IT" sz="3150" b="1" i="0" u="none" strike="noStrike"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3" name="Picture 2" descr="image.png">
            <a:extLst>
              <a:ext uri="{FF2B5EF4-FFF2-40B4-BE49-F238E27FC236}">
                <a16:creationId xmlns:a16="http://schemas.microsoft.com/office/drawing/2014/main" id="{5B761519-3AF2-350C-5D36-12EB2C0EF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00" y="1609878"/>
            <a:ext cx="5238750" cy="38004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</p:pic>
      <p:pic>
        <p:nvPicPr>
          <p:cNvPr id="6" name="Picture 5" descr="image.png">
            <a:extLst>
              <a:ext uri="{FF2B5EF4-FFF2-40B4-BE49-F238E27FC236}">
                <a16:creationId xmlns:a16="http://schemas.microsoft.com/office/drawing/2014/main" id="{C36017C4-B272-3B5C-3ECA-676226967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639" y="1609878"/>
            <a:ext cx="5238750" cy="38004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E5A5F0-6DDD-5D9D-89DF-664D9791BAF8}"/>
              </a:ext>
            </a:extLst>
          </p:cNvPr>
          <p:cNvSpPr txBox="1"/>
          <p:nvPr/>
        </p:nvSpPr>
        <p:spPr>
          <a:xfrm>
            <a:off x="1153622" y="2133098"/>
            <a:ext cx="4566752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en-US" sz="2000" b="1" i="0" u="none" strike="noStrike">
                <a:solidFill>
                  <a:srgbClr val="FFD35A"/>
                </a:solidFill>
                <a:effectLst/>
                <a:latin typeface="+mj-lt"/>
              </a:rPr>
              <a:t>1. KẾT NỐI &amp; VIẾT MAIL</a:t>
            </a:r>
            <a:endParaRPr lang="en-US" b="0">
              <a:effectLst/>
              <a:latin typeface="+mj-lt"/>
            </a:endParaRPr>
          </a:p>
          <a:p>
            <a:pPr>
              <a:buNone/>
            </a:pPr>
            <a:br>
              <a:rPr lang="en-US" b="0">
                <a:effectLst/>
                <a:latin typeface="+mj-lt"/>
              </a:rPr>
            </a:br>
            <a:endParaRPr lang="en-US" b="0">
              <a:effectLst/>
              <a:latin typeface="+mj-lt"/>
            </a:endParaRPr>
          </a:p>
          <a:p>
            <a:pPr rtl="0">
              <a:buNone/>
            </a:pPr>
            <a:r>
              <a:rPr lang="en-US" sz="1400" b="0" i="0" u="none" strike="noStrike">
                <a:solidFill>
                  <a:srgbClr val="CBD5E1"/>
                </a:solidFill>
                <a:effectLst/>
                <a:latin typeface="+mj-lt"/>
              </a:rPr>
              <a:t>Cá nhân hóa mail mời phỏng vấn/từ chối hàng loạt.</a:t>
            </a:r>
            <a:endParaRPr lang="en-US" b="0">
              <a:effectLst/>
              <a:latin typeface="+mj-lt"/>
            </a:endParaRPr>
          </a:p>
          <a:p>
            <a:pPr>
              <a:buNone/>
            </a:pPr>
            <a:br>
              <a:rPr lang="en-US" b="0">
                <a:effectLst/>
                <a:latin typeface="+mj-lt"/>
              </a:rPr>
            </a:br>
            <a:endParaRPr lang="en-US" b="0">
              <a:effectLst/>
              <a:latin typeface="+mj-lt"/>
            </a:endParaRPr>
          </a:p>
          <a:p>
            <a:pPr rtl="0">
              <a:buNone/>
            </a:pPr>
            <a:r>
              <a:rPr lang="en-US" sz="1400" b="0" i="0" u="none" strike="noStrike">
                <a:solidFill>
                  <a:srgbClr val="CBD5E1"/>
                </a:solidFill>
                <a:effectLst/>
                <a:latin typeface="+mj-lt"/>
              </a:rPr>
              <a:t>Tóm tắt các yêu cầu từ email đối tác/ứng viên.</a:t>
            </a:r>
            <a:endParaRPr lang="en-US" b="0">
              <a:effectLst/>
              <a:latin typeface="+mj-lt"/>
            </a:endParaRPr>
          </a:p>
          <a:p>
            <a:pPr>
              <a:buNone/>
            </a:pPr>
            <a:br>
              <a:rPr lang="en-US" b="0">
                <a:effectLst/>
                <a:latin typeface="+mj-lt"/>
              </a:rPr>
            </a:br>
            <a:endParaRPr lang="en-US" b="0">
              <a:effectLst/>
              <a:latin typeface="+mj-lt"/>
            </a:endParaRPr>
          </a:p>
          <a:p>
            <a:pPr rtl="0">
              <a:buNone/>
            </a:pPr>
            <a:r>
              <a:rPr lang="en-US" sz="1400" b="0" i="0" u="none" strike="noStrike">
                <a:solidFill>
                  <a:srgbClr val="CBD5E1"/>
                </a:solidFill>
                <a:effectLst/>
                <a:latin typeface="+mj-lt"/>
              </a:rPr>
              <a:t>Trả lời mail theo ngữ cảnh công việc thực tế.</a:t>
            </a:r>
            <a:endParaRPr lang="en-US" b="0">
              <a:effectLst/>
              <a:latin typeface="+mj-lt"/>
            </a:endParaRPr>
          </a:p>
          <a:p>
            <a:pPr>
              <a:buNone/>
            </a:pPr>
            <a:br>
              <a:rPr lang="en-US">
                <a:latin typeface="+mj-lt"/>
              </a:rPr>
            </a:br>
            <a:endParaRPr lang="en-US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F870B6-FA09-D77C-0BA7-D5F962E5BFC7}"/>
              </a:ext>
            </a:extLst>
          </p:cNvPr>
          <p:cNvSpPr txBox="1"/>
          <p:nvPr/>
        </p:nvSpPr>
        <p:spPr>
          <a:xfrm>
            <a:off x="6634480" y="2133098"/>
            <a:ext cx="4683760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en-US" sz="2000" b="1" i="0" u="none" strike="noStrike">
                <a:solidFill>
                  <a:srgbClr val="FFD35A"/>
                </a:solidFill>
                <a:effectLst/>
                <a:latin typeface="+mj-lt"/>
              </a:rPr>
              <a:t>2. DỊCH THUẬT CHUYÊN SÂU</a:t>
            </a:r>
            <a:endParaRPr lang="en-US" b="0">
              <a:effectLst/>
              <a:latin typeface="+mj-lt"/>
            </a:endParaRPr>
          </a:p>
          <a:p>
            <a:pPr>
              <a:buNone/>
            </a:pPr>
            <a:br>
              <a:rPr lang="en-US" b="0">
                <a:effectLst/>
                <a:latin typeface="+mj-lt"/>
              </a:rPr>
            </a:br>
            <a:endParaRPr lang="en-US" b="0">
              <a:effectLst/>
              <a:latin typeface="+mj-lt"/>
            </a:endParaRPr>
          </a:p>
          <a:p>
            <a:pPr rtl="0">
              <a:buNone/>
            </a:pPr>
            <a:r>
              <a:rPr lang="en-US" sz="1400" b="0" i="0" u="none" strike="noStrike" err="1">
                <a:solidFill>
                  <a:srgbClr val="CBD5E1"/>
                </a:solidFill>
                <a:effectLst/>
                <a:latin typeface="+mj-lt"/>
              </a:rPr>
              <a:t>Dịch</a:t>
            </a:r>
            <a:r>
              <a:rPr lang="en-US" sz="1400" b="0" i="0" u="none" strike="noStrike">
                <a:solidFill>
                  <a:srgbClr val="CBD5E1"/>
                </a:solidFill>
                <a:effectLst/>
                <a:latin typeface="+mj-lt"/>
              </a:rPr>
              <a:t> </a:t>
            </a:r>
            <a:r>
              <a:rPr lang="en-US" sz="1400" b="0" i="0" u="none" strike="noStrike" err="1">
                <a:solidFill>
                  <a:srgbClr val="CBD5E1"/>
                </a:solidFill>
                <a:effectLst/>
                <a:latin typeface="+mj-lt"/>
              </a:rPr>
              <a:t>tài</a:t>
            </a:r>
            <a:r>
              <a:rPr lang="en-US" sz="1400" b="0" i="0" u="none" strike="noStrike">
                <a:solidFill>
                  <a:srgbClr val="CBD5E1"/>
                </a:solidFill>
                <a:effectLst/>
                <a:latin typeface="+mj-lt"/>
              </a:rPr>
              <a:t> </a:t>
            </a:r>
            <a:r>
              <a:rPr lang="en-US" sz="1400" b="0" i="0" u="none" strike="noStrike" err="1">
                <a:solidFill>
                  <a:srgbClr val="CBD5E1"/>
                </a:solidFill>
                <a:effectLst/>
                <a:latin typeface="+mj-lt"/>
              </a:rPr>
              <a:t>liệu</a:t>
            </a:r>
            <a:r>
              <a:rPr lang="en-US" sz="1400" b="0" i="0" u="none" strike="noStrike">
                <a:solidFill>
                  <a:srgbClr val="CBD5E1"/>
                </a:solidFill>
                <a:effectLst/>
                <a:latin typeface="+mj-lt"/>
              </a:rPr>
              <a:t> </a:t>
            </a:r>
            <a:r>
              <a:rPr lang="en-US" sz="1400" b="0" i="0" u="none" strike="noStrike" err="1">
                <a:solidFill>
                  <a:srgbClr val="CBD5E1"/>
                </a:solidFill>
                <a:effectLst/>
                <a:latin typeface="+mj-lt"/>
              </a:rPr>
              <a:t>chính</a:t>
            </a:r>
            <a:r>
              <a:rPr lang="en-US" sz="1400" b="0" i="0" u="none" strike="noStrike">
                <a:solidFill>
                  <a:srgbClr val="CBD5E1"/>
                </a:solidFill>
                <a:effectLst/>
                <a:latin typeface="+mj-lt"/>
              </a:rPr>
              <a:t> </a:t>
            </a:r>
            <a:r>
              <a:rPr lang="en-US" sz="1400" b="0" i="0" u="none" strike="noStrike" err="1">
                <a:solidFill>
                  <a:srgbClr val="CBD5E1"/>
                </a:solidFill>
                <a:effectLst/>
                <a:latin typeface="+mj-lt"/>
              </a:rPr>
              <a:t>sách</a:t>
            </a:r>
            <a:r>
              <a:rPr lang="en-US" sz="1400" b="0" i="0" u="none" strike="noStrike">
                <a:solidFill>
                  <a:srgbClr val="CBD5E1"/>
                </a:solidFill>
                <a:effectLst/>
                <a:latin typeface="+mj-lt"/>
              </a:rPr>
              <a:t>, </a:t>
            </a:r>
            <a:r>
              <a:rPr lang="en-US" sz="1400" b="0" i="0" u="none" strike="noStrike" err="1">
                <a:solidFill>
                  <a:srgbClr val="CBD5E1"/>
                </a:solidFill>
                <a:effectLst/>
                <a:latin typeface="+mj-lt"/>
              </a:rPr>
              <a:t>quy</a:t>
            </a:r>
            <a:r>
              <a:rPr lang="en-US" sz="1400" b="0" i="0" u="none" strike="noStrike">
                <a:solidFill>
                  <a:srgbClr val="CBD5E1"/>
                </a:solidFill>
                <a:effectLst/>
                <a:latin typeface="+mj-lt"/>
              </a:rPr>
              <a:t> </a:t>
            </a:r>
            <a:r>
              <a:rPr lang="en-US" sz="1400" b="0" i="0" u="none" strike="noStrike" err="1">
                <a:solidFill>
                  <a:srgbClr val="CBD5E1"/>
                </a:solidFill>
                <a:effectLst/>
                <a:latin typeface="+mj-lt"/>
              </a:rPr>
              <a:t>trình</a:t>
            </a:r>
            <a:r>
              <a:rPr lang="en-US" sz="1400" b="0" i="0" u="none" strike="noStrike">
                <a:solidFill>
                  <a:srgbClr val="CBD5E1"/>
                </a:solidFill>
                <a:effectLst/>
                <a:latin typeface="+mj-lt"/>
              </a:rPr>
              <a:t> </a:t>
            </a:r>
            <a:r>
              <a:rPr lang="en-US" sz="1400" b="0" i="0" u="none" strike="noStrike" err="1">
                <a:solidFill>
                  <a:srgbClr val="CBD5E1"/>
                </a:solidFill>
                <a:effectLst/>
                <a:latin typeface="+mj-lt"/>
              </a:rPr>
              <a:t>đa</a:t>
            </a:r>
            <a:r>
              <a:rPr lang="en-US" sz="1400" b="0" i="0" u="none" strike="noStrike">
                <a:solidFill>
                  <a:srgbClr val="CBD5E1"/>
                </a:solidFill>
                <a:effectLst/>
                <a:latin typeface="+mj-lt"/>
              </a:rPr>
              <a:t> </a:t>
            </a:r>
            <a:r>
              <a:rPr lang="en-US" sz="1400" b="0" i="0" u="none" strike="noStrike" err="1">
                <a:solidFill>
                  <a:srgbClr val="CBD5E1"/>
                </a:solidFill>
                <a:effectLst/>
                <a:latin typeface="+mj-lt"/>
              </a:rPr>
              <a:t>ngôn</a:t>
            </a:r>
            <a:r>
              <a:rPr lang="en-US" sz="1400" b="0" i="0" u="none" strike="noStrike">
                <a:solidFill>
                  <a:srgbClr val="CBD5E1"/>
                </a:solidFill>
                <a:effectLst/>
                <a:latin typeface="+mj-lt"/>
              </a:rPr>
              <a:t> </a:t>
            </a:r>
            <a:r>
              <a:rPr lang="en-US" sz="1400" b="0" i="0" u="none" strike="noStrike" err="1">
                <a:solidFill>
                  <a:srgbClr val="CBD5E1"/>
                </a:solidFill>
                <a:effectLst/>
                <a:latin typeface="+mj-lt"/>
              </a:rPr>
              <a:t>ngữ</a:t>
            </a:r>
            <a:r>
              <a:rPr lang="en-US" sz="1400" b="0" i="0" u="none" strike="noStrike">
                <a:solidFill>
                  <a:srgbClr val="CBD5E1"/>
                </a:solidFill>
                <a:effectLst/>
                <a:latin typeface="+mj-lt"/>
              </a:rPr>
              <a:t>.</a:t>
            </a:r>
            <a:endParaRPr lang="en-US" b="0">
              <a:effectLst/>
              <a:latin typeface="+mj-lt"/>
            </a:endParaRPr>
          </a:p>
          <a:p>
            <a:pPr>
              <a:buNone/>
            </a:pPr>
            <a:br>
              <a:rPr lang="en-US" b="0">
                <a:effectLst/>
                <a:latin typeface="+mj-lt"/>
              </a:rPr>
            </a:br>
            <a:endParaRPr lang="en-US" b="0">
              <a:effectLst/>
              <a:latin typeface="+mj-lt"/>
            </a:endParaRPr>
          </a:p>
          <a:p>
            <a:pPr rtl="0">
              <a:buNone/>
            </a:pPr>
            <a:r>
              <a:rPr lang="en-US" sz="1400" b="0" i="0" u="none" strike="noStrike" err="1">
                <a:solidFill>
                  <a:srgbClr val="CBD5E1"/>
                </a:solidFill>
                <a:effectLst/>
                <a:latin typeface="+mj-lt"/>
              </a:rPr>
              <a:t>Giữ</a:t>
            </a:r>
            <a:r>
              <a:rPr lang="en-US" sz="1400" b="0" i="0" u="none" strike="noStrike">
                <a:solidFill>
                  <a:srgbClr val="CBD5E1"/>
                </a:solidFill>
                <a:effectLst/>
                <a:latin typeface="+mj-lt"/>
              </a:rPr>
              <a:t> </a:t>
            </a:r>
            <a:r>
              <a:rPr lang="en-US" sz="1400" b="0" i="0" u="none" strike="noStrike" err="1">
                <a:solidFill>
                  <a:srgbClr val="CBD5E1"/>
                </a:solidFill>
                <a:effectLst/>
                <a:latin typeface="+mj-lt"/>
              </a:rPr>
              <a:t>nguyên</a:t>
            </a:r>
            <a:r>
              <a:rPr lang="en-US" sz="1400" b="0" i="0" u="none" strike="noStrike">
                <a:solidFill>
                  <a:srgbClr val="CBD5E1"/>
                </a:solidFill>
                <a:effectLst/>
                <a:latin typeface="+mj-lt"/>
              </a:rPr>
              <a:t> </a:t>
            </a:r>
            <a:r>
              <a:rPr lang="en-US" sz="1400" b="0" i="0" u="none" strike="noStrike" err="1">
                <a:solidFill>
                  <a:srgbClr val="CBD5E1"/>
                </a:solidFill>
                <a:effectLst/>
                <a:latin typeface="+mj-lt"/>
              </a:rPr>
              <a:t>định</a:t>
            </a:r>
            <a:r>
              <a:rPr lang="en-US" sz="1400" b="0" i="0" u="none" strike="noStrike">
                <a:solidFill>
                  <a:srgbClr val="CBD5E1"/>
                </a:solidFill>
                <a:effectLst/>
                <a:latin typeface="+mj-lt"/>
              </a:rPr>
              <a:t> </a:t>
            </a:r>
            <a:r>
              <a:rPr lang="en-US" sz="1400" b="0" i="0" u="none" strike="noStrike" err="1">
                <a:solidFill>
                  <a:srgbClr val="CBD5E1"/>
                </a:solidFill>
                <a:effectLst/>
                <a:latin typeface="+mj-lt"/>
              </a:rPr>
              <a:t>dạng</a:t>
            </a:r>
            <a:r>
              <a:rPr lang="en-US" sz="1400" b="0" i="0" u="none" strike="noStrike">
                <a:solidFill>
                  <a:srgbClr val="CBD5E1"/>
                </a:solidFill>
                <a:effectLst/>
                <a:latin typeface="+mj-lt"/>
              </a:rPr>
              <a:t> </a:t>
            </a:r>
            <a:r>
              <a:rPr lang="en-US" sz="1400" b="0" i="0" u="none" strike="noStrike" err="1">
                <a:solidFill>
                  <a:srgbClr val="CBD5E1"/>
                </a:solidFill>
                <a:effectLst/>
                <a:latin typeface="+mj-lt"/>
              </a:rPr>
              <a:t>và</a:t>
            </a:r>
            <a:r>
              <a:rPr lang="en-US" sz="1400" b="0" i="0" u="none" strike="noStrike">
                <a:solidFill>
                  <a:srgbClr val="CBD5E1"/>
                </a:solidFill>
                <a:effectLst/>
                <a:latin typeface="+mj-lt"/>
              </a:rPr>
              <a:t> </a:t>
            </a:r>
            <a:r>
              <a:rPr lang="en-US" sz="1400" b="0" i="0" u="none" strike="noStrike" err="1">
                <a:solidFill>
                  <a:srgbClr val="CBD5E1"/>
                </a:solidFill>
                <a:effectLst/>
                <a:latin typeface="+mj-lt"/>
              </a:rPr>
              <a:t>thuật</a:t>
            </a:r>
            <a:r>
              <a:rPr lang="en-US" sz="1400" b="0" i="0" u="none" strike="noStrike">
                <a:solidFill>
                  <a:srgbClr val="CBD5E1"/>
                </a:solidFill>
                <a:effectLst/>
                <a:latin typeface="+mj-lt"/>
              </a:rPr>
              <a:t> </a:t>
            </a:r>
            <a:r>
              <a:rPr lang="en-US" sz="1400" b="0" i="0" u="none" strike="noStrike" err="1">
                <a:solidFill>
                  <a:srgbClr val="CBD5E1"/>
                </a:solidFill>
                <a:effectLst/>
                <a:latin typeface="+mj-lt"/>
              </a:rPr>
              <a:t>ngữ</a:t>
            </a:r>
            <a:r>
              <a:rPr lang="en-US" sz="1400" b="0" i="0" u="none" strike="noStrike">
                <a:solidFill>
                  <a:srgbClr val="CBD5E1"/>
                </a:solidFill>
                <a:effectLst/>
                <a:latin typeface="+mj-lt"/>
              </a:rPr>
              <a:t> </a:t>
            </a:r>
            <a:r>
              <a:rPr lang="en-US" sz="1400" b="0" i="0" u="none" strike="noStrike" err="1">
                <a:solidFill>
                  <a:srgbClr val="CBD5E1"/>
                </a:solidFill>
                <a:effectLst/>
                <a:latin typeface="+mj-lt"/>
              </a:rPr>
              <a:t>chuyên</a:t>
            </a:r>
            <a:r>
              <a:rPr lang="en-US" sz="1400" b="0" i="0" u="none" strike="noStrike">
                <a:solidFill>
                  <a:srgbClr val="CBD5E1"/>
                </a:solidFill>
                <a:effectLst/>
                <a:latin typeface="+mj-lt"/>
              </a:rPr>
              <a:t> </a:t>
            </a:r>
            <a:r>
              <a:rPr lang="en-US" sz="1400" b="0" i="0" u="none" strike="noStrike" err="1">
                <a:solidFill>
                  <a:srgbClr val="CBD5E1"/>
                </a:solidFill>
                <a:effectLst/>
                <a:latin typeface="+mj-lt"/>
              </a:rPr>
              <a:t>ngành</a:t>
            </a:r>
            <a:r>
              <a:rPr lang="en-US" sz="1400" b="0" i="0" u="none" strike="noStrike">
                <a:solidFill>
                  <a:srgbClr val="CBD5E1"/>
                </a:solidFill>
                <a:effectLst/>
                <a:latin typeface="+mj-lt"/>
              </a:rPr>
              <a:t>.</a:t>
            </a:r>
            <a:endParaRPr lang="en-US" b="0">
              <a:effectLst/>
              <a:latin typeface="+mj-lt"/>
            </a:endParaRPr>
          </a:p>
          <a:p>
            <a:pPr>
              <a:buNone/>
            </a:pPr>
            <a:br>
              <a:rPr lang="en-US" b="0">
                <a:effectLst/>
                <a:latin typeface="+mj-lt"/>
              </a:rPr>
            </a:br>
            <a:endParaRPr lang="en-US" b="0">
              <a:effectLst/>
              <a:latin typeface="+mj-lt"/>
            </a:endParaRPr>
          </a:p>
          <a:p>
            <a:pPr rtl="0">
              <a:buNone/>
            </a:pPr>
            <a:r>
              <a:rPr lang="en-US" sz="1400" b="0" i="0" u="none" strike="noStrike" err="1">
                <a:solidFill>
                  <a:srgbClr val="CBD5E1"/>
                </a:solidFill>
                <a:effectLst/>
                <a:latin typeface="+mj-lt"/>
              </a:rPr>
              <a:t>Xử</a:t>
            </a:r>
            <a:r>
              <a:rPr lang="en-US" sz="1400" b="0" i="0" u="none" strike="noStrike">
                <a:solidFill>
                  <a:srgbClr val="CBD5E1"/>
                </a:solidFill>
                <a:effectLst/>
                <a:latin typeface="+mj-lt"/>
              </a:rPr>
              <a:t> </a:t>
            </a:r>
            <a:r>
              <a:rPr lang="en-US" sz="1400" b="0" i="0" u="none" strike="noStrike" err="1">
                <a:solidFill>
                  <a:srgbClr val="CBD5E1"/>
                </a:solidFill>
                <a:effectLst/>
                <a:latin typeface="+mj-lt"/>
              </a:rPr>
              <a:t>lý</a:t>
            </a:r>
            <a:r>
              <a:rPr lang="en-US" sz="1400" b="0" i="0" u="none" strike="noStrike">
                <a:solidFill>
                  <a:srgbClr val="CBD5E1"/>
                </a:solidFill>
                <a:effectLst/>
                <a:latin typeface="+mj-lt"/>
              </a:rPr>
              <a:t> file </a:t>
            </a:r>
            <a:r>
              <a:rPr lang="en-US" sz="1400" b="0" i="0" u="none" strike="noStrike" err="1">
                <a:solidFill>
                  <a:srgbClr val="CBD5E1"/>
                </a:solidFill>
                <a:effectLst/>
                <a:latin typeface="+mj-lt"/>
              </a:rPr>
              <a:t>tài</a:t>
            </a:r>
            <a:r>
              <a:rPr lang="en-US" sz="1400" b="0" i="0" u="none" strike="noStrike">
                <a:solidFill>
                  <a:srgbClr val="CBD5E1"/>
                </a:solidFill>
                <a:effectLst/>
                <a:latin typeface="+mj-lt"/>
              </a:rPr>
              <a:t> </a:t>
            </a:r>
            <a:r>
              <a:rPr lang="en-US" sz="1400" b="0" i="0" u="none" strike="noStrike" err="1">
                <a:solidFill>
                  <a:srgbClr val="CBD5E1"/>
                </a:solidFill>
                <a:effectLst/>
                <a:latin typeface="+mj-lt"/>
              </a:rPr>
              <a:t>liệu</a:t>
            </a:r>
            <a:r>
              <a:rPr lang="en-US" sz="1400" b="0" i="0" u="none" strike="noStrike">
                <a:solidFill>
                  <a:srgbClr val="CBD5E1"/>
                </a:solidFill>
                <a:effectLst/>
                <a:latin typeface="+mj-lt"/>
              </a:rPr>
              <a:t> </a:t>
            </a:r>
            <a:r>
              <a:rPr lang="en-US" sz="1400" b="0" i="0" u="none" strike="noStrike" err="1">
                <a:solidFill>
                  <a:srgbClr val="CBD5E1"/>
                </a:solidFill>
                <a:effectLst/>
                <a:latin typeface="+mj-lt"/>
              </a:rPr>
              <a:t>sẵn</a:t>
            </a:r>
            <a:r>
              <a:rPr lang="en-US" sz="1400" b="0" i="0" u="none" strike="noStrike">
                <a:solidFill>
                  <a:srgbClr val="CBD5E1"/>
                </a:solidFill>
                <a:effectLst/>
                <a:latin typeface="+mj-lt"/>
              </a:rPr>
              <a:t> </a:t>
            </a:r>
            <a:r>
              <a:rPr lang="en-US" sz="1400" b="0" i="0" u="none" strike="noStrike" err="1">
                <a:solidFill>
                  <a:srgbClr val="CBD5E1"/>
                </a:solidFill>
                <a:effectLst/>
                <a:latin typeface="+mj-lt"/>
              </a:rPr>
              <a:t>có</a:t>
            </a:r>
            <a:r>
              <a:rPr lang="en-US" sz="1400" b="0" i="0" u="none" strike="noStrike">
                <a:solidFill>
                  <a:srgbClr val="CBD5E1"/>
                </a:solidFill>
                <a:effectLst/>
                <a:latin typeface="+mj-lt"/>
              </a:rPr>
              <a:t> </a:t>
            </a:r>
            <a:r>
              <a:rPr lang="en-US" sz="1400" b="0" i="0" u="none" strike="noStrike" err="1">
                <a:solidFill>
                  <a:srgbClr val="CBD5E1"/>
                </a:solidFill>
                <a:effectLst/>
                <a:latin typeface="+mj-lt"/>
              </a:rPr>
              <a:t>chỉ</a:t>
            </a:r>
            <a:r>
              <a:rPr lang="en-US" sz="1400" b="0" i="0" u="none" strike="noStrike">
                <a:solidFill>
                  <a:srgbClr val="CBD5E1"/>
                </a:solidFill>
                <a:effectLst/>
                <a:latin typeface="+mj-lt"/>
              </a:rPr>
              <a:t> </a:t>
            </a:r>
            <a:r>
              <a:rPr lang="en-US" sz="1400" b="0" i="0" u="none" strike="noStrike" err="1">
                <a:solidFill>
                  <a:srgbClr val="CBD5E1"/>
                </a:solidFill>
                <a:effectLst/>
                <a:latin typeface="+mj-lt"/>
              </a:rPr>
              <a:t>trong</a:t>
            </a:r>
            <a:r>
              <a:rPr lang="en-US" sz="1400" b="0" i="0" u="none" strike="noStrike">
                <a:solidFill>
                  <a:srgbClr val="CBD5E1"/>
                </a:solidFill>
                <a:effectLst/>
                <a:latin typeface="+mj-lt"/>
              </a:rPr>
              <a:t> </a:t>
            </a:r>
            <a:r>
              <a:rPr lang="en-US" sz="1400" b="0" i="0" u="none" strike="noStrike" err="1">
                <a:solidFill>
                  <a:srgbClr val="CBD5E1"/>
                </a:solidFill>
                <a:effectLst/>
                <a:latin typeface="+mj-lt"/>
              </a:rPr>
              <a:t>giây</a:t>
            </a:r>
            <a:r>
              <a:rPr lang="en-US" sz="1400" b="0" i="0" u="none" strike="noStrike">
                <a:solidFill>
                  <a:srgbClr val="CBD5E1"/>
                </a:solidFill>
                <a:effectLst/>
                <a:latin typeface="+mj-lt"/>
              </a:rPr>
              <a:t> </a:t>
            </a:r>
            <a:r>
              <a:rPr lang="en-US" sz="1400" b="0" i="0" u="none" strike="noStrike" err="1">
                <a:solidFill>
                  <a:srgbClr val="CBD5E1"/>
                </a:solidFill>
                <a:effectLst/>
                <a:latin typeface="+mj-lt"/>
              </a:rPr>
              <a:t>lát</a:t>
            </a:r>
            <a:r>
              <a:rPr lang="en-US" sz="1400" b="0" i="0" u="none" strike="noStrike">
                <a:solidFill>
                  <a:srgbClr val="CBD5E1"/>
                </a:solidFill>
                <a:effectLst/>
                <a:latin typeface="+mj-lt"/>
              </a:rPr>
              <a:t>.</a:t>
            </a:r>
            <a:endParaRPr lang="en-US" b="0">
              <a:effectLst/>
              <a:latin typeface="+mj-lt"/>
            </a:endParaRPr>
          </a:p>
          <a:p>
            <a:pPr>
              <a:buNone/>
            </a:pPr>
            <a:br>
              <a:rPr lang="en-US">
                <a:latin typeface="+mj-lt"/>
              </a:rPr>
            </a:br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925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>
          <a:extLst>
            <a:ext uri="{FF2B5EF4-FFF2-40B4-BE49-F238E27FC236}">
              <a16:creationId xmlns:a16="http://schemas.microsoft.com/office/drawing/2014/main" id="{3C639D2E-6CF0-88BB-FD06-F6AC879F5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7473A918-A2FC-2EA8-7BD8-B1A0E4384362}"/>
              </a:ext>
            </a:extLst>
          </p:cNvPr>
          <p:cNvSpPr/>
          <p:nvPr/>
        </p:nvSpPr>
        <p:spPr>
          <a:xfrm>
            <a:off x="571500" y="784860"/>
            <a:ext cx="95400" cy="600000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569FFF-951D-69F4-9431-62B3C6406A82}"/>
              </a:ext>
            </a:extLst>
          </p:cNvPr>
          <p:cNvSpPr txBox="1"/>
          <p:nvPr/>
        </p:nvSpPr>
        <p:spPr>
          <a:xfrm>
            <a:off x="1078442" y="530683"/>
            <a:ext cx="5045261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it-IT" sz="3150" b="1" i="0" u="none" strike="noStrike">
                <a:solidFill>
                  <a:schemeClr val="tx1"/>
                </a:solidFill>
                <a:effectLst/>
                <a:latin typeface="+mj-lt"/>
              </a:rPr>
              <a:t>SỨC MẠNH NOTEBOOKLM PRO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7EA96F0-B4C6-2364-B430-580B4EA7737A}"/>
              </a:ext>
            </a:extLst>
          </p:cNvPr>
          <p:cNvGrpSpPr/>
          <p:nvPr/>
        </p:nvGrpSpPr>
        <p:grpSpPr>
          <a:xfrm>
            <a:off x="1336420" y="2851563"/>
            <a:ext cx="4403982" cy="523220"/>
            <a:chOff x="1336419" y="2201323"/>
            <a:chExt cx="7247143" cy="5232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1EFB0A-19CE-3AF9-4AA0-CFF318EC434C}"/>
                </a:ext>
              </a:extLst>
            </p:cNvPr>
            <p:cNvSpPr txBox="1"/>
            <p:nvPr/>
          </p:nvSpPr>
          <p:spPr>
            <a:xfrm>
              <a:off x="1680588" y="2201323"/>
              <a:ext cx="690297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rtl="0">
                <a:buNone/>
              </a:pPr>
              <a:r>
                <a:rPr lang="vi-VN" sz="1400" b="1" i="0" u="none" strike="noStrike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Siêu lưu trữ:</a:t>
              </a:r>
              <a:r>
                <a:rPr lang="vi-VN" sz="1400" b="0" i="0" u="none" strike="noStrike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 Kết nối hơn 300 bộ tài liệu nhân sự cùng lúc.</a:t>
              </a:r>
              <a:endParaRPr lang="vi-VN" b="0">
                <a:solidFill>
                  <a:schemeClr val="bg2">
                    <a:lumMod val="75000"/>
                  </a:schemeClr>
                </a:solidFill>
                <a:effectLst/>
              </a:endParaRPr>
            </a:p>
            <a:p>
              <a:pPr>
                <a:buNone/>
              </a:pPr>
              <a:endParaRPr 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pic>
          <p:nvPicPr>
            <p:cNvPr id="14" name="Picture 13" descr="image.png">
              <a:extLst>
                <a:ext uri="{FF2B5EF4-FFF2-40B4-BE49-F238E27FC236}">
                  <a16:creationId xmlns:a16="http://schemas.microsoft.com/office/drawing/2014/main" id="{A78C5865-ADF8-73F7-F6F3-4C8D73A8E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6419" y="2215283"/>
              <a:ext cx="257175" cy="24765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0BE0DD1-A5BF-40DF-EA04-D406B6C80141}"/>
              </a:ext>
            </a:extLst>
          </p:cNvPr>
          <p:cNvGrpSpPr/>
          <p:nvPr/>
        </p:nvGrpSpPr>
        <p:grpSpPr>
          <a:xfrm>
            <a:off x="1336419" y="3590227"/>
            <a:ext cx="4403982" cy="523220"/>
            <a:chOff x="1336418" y="2939987"/>
            <a:chExt cx="7247143" cy="52322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E9559A1-E8E3-A0EC-3DAB-D6F6961FCE92}"/>
                </a:ext>
              </a:extLst>
            </p:cNvPr>
            <p:cNvSpPr txBox="1"/>
            <p:nvPr/>
          </p:nvSpPr>
          <p:spPr>
            <a:xfrm>
              <a:off x="1680587" y="2939987"/>
              <a:ext cx="690297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rtl="0">
                <a:buNone/>
              </a:pPr>
              <a:r>
                <a:rPr lang="en-US" sz="1400" b="1" i="0" u="none" strike="noStrike" err="1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Youtube</a:t>
              </a:r>
              <a:r>
                <a:rPr lang="en-US" sz="1400" b="1" i="0" u="none" strike="noStrike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 Integration:</a:t>
              </a:r>
              <a:r>
                <a:rPr lang="en-US" sz="1400" b="0" i="0" u="none" strike="noStrike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 </a:t>
              </a:r>
              <a:r>
                <a:rPr lang="en-US" sz="1400" b="0" i="0" u="none" strike="noStrike" err="1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Biến</a:t>
              </a:r>
              <a:r>
                <a:rPr lang="en-US" sz="1400" b="0" i="0" u="none" strike="noStrike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 video </a:t>
              </a:r>
              <a:r>
                <a:rPr lang="en-US" sz="1400" b="0" i="0" u="none" strike="noStrike" err="1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đào</a:t>
              </a:r>
              <a:r>
                <a:rPr lang="en-US" sz="1400" b="0" i="0" u="none" strike="noStrike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 </a:t>
              </a:r>
              <a:r>
                <a:rPr lang="en-US" sz="1400" b="0" i="0" u="none" strike="noStrike" err="1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tạo</a:t>
              </a:r>
              <a:r>
                <a:rPr lang="en-US" sz="1400" b="0" i="0" u="none" strike="noStrike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 </a:t>
              </a:r>
              <a:r>
                <a:rPr lang="en-US" sz="1400" b="0" i="0" u="none" strike="noStrike" err="1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thành</a:t>
              </a:r>
              <a:r>
                <a:rPr lang="en-US" sz="1400" b="0" i="0" u="none" strike="noStrike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 </a:t>
              </a:r>
              <a:r>
                <a:rPr lang="en-US" sz="1400" b="0" i="0" u="none" strike="noStrike" err="1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văn</a:t>
              </a:r>
              <a:r>
                <a:rPr lang="en-US" sz="1400" b="0" i="0" u="none" strike="noStrike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 </a:t>
              </a:r>
              <a:r>
                <a:rPr lang="en-US" sz="1400" b="0" i="0" u="none" strike="noStrike" err="1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bản</a:t>
              </a:r>
              <a:r>
                <a:rPr lang="en-US" sz="1400" b="0" i="0" u="none" strike="noStrike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 </a:t>
              </a:r>
              <a:r>
                <a:rPr lang="en-US" sz="1400" b="0" i="0" u="none" strike="noStrike" err="1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tóm</a:t>
              </a:r>
              <a:r>
                <a:rPr lang="en-US" sz="1400" b="0" i="0" u="none" strike="noStrike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 </a:t>
              </a:r>
              <a:r>
                <a:rPr lang="en-US" sz="1400" b="0" i="0" u="none" strike="noStrike" err="1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tắt</a:t>
              </a:r>
              <a:r>
                <a:rPr lang="en-US" sz="1400" b="0" i="0" u="none" strike="noStrike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 </a:t>
              </a:r>
              <a:r>
                <a:rPr lang="en-US" sz="1400" b="0" i="0" u="none" strike="noStrike" err="1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chỉ</a:t>
              </a:r>
              <a:r>
                <a:rPr lang="en-US" sz="1400" b="0" i="0" u="none" strike="noStrike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 </a:t>
              </a:r>
              <a:r>
                <a:rPr lang="en-US" sz="1400" b="0" i="0" u="none" strike="noStrike" err="1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trong</a:t>
              </a:r>
              <a:r>
                <a:rPr lang="en-US" sz="1400" b="0" i="0" u="none" strike="noStrike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 </a:t>
              </a:r>
              <a:r>
                <a:rPr lang="en-US" sz="1400" b="0" i="0" u="none" strike="noStrike" err="1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vài</a:t>
              </a:r>
              <a:r>
                <a:rPr lang="en-US" sz="1400" b="0" i="0" u="none" strike="noStrike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 </a:t>
              </a:r>
              <a:r>
                <a:rPr lang="en-US" sz="1400" b="0" i="0" u="none" strike="noStrike" err="1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giây</a:t>
              </a:r>
              <a:r>
                <a:rPr lang="en-US" sz="1400" b="0" i="0" u="none" strike="noStrike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.</a:t>
              </a:r>
              <a:br>
                <a:rPr lang="en-US">
                  <a:solidFill>
                    <a:schemeClr val="bg2">
                      <a:lumMod val="75000"/>
                    </a:schemeClr>
                  </a:solidFill>
                </a:rPr>
              </a:br>
              <a:endParaRPr 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pic>
          <p:nvPicPr>
            <p:cNvPr id="15" name="Picture 14" descr="image.png">
              <a:extLst>
                <a:ext uri="{FF2B5EF4-FFF2-40B4-BE49-F238E27FC236}">
                  <a16:creationId xmlns:a16="http://schemas.microsoft.com/office/drawing/2014/main" id="{BF88ECF3-EA01-01ED-1C22-2F192DD51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6418" y="2971153"/>
              <a:ext cx="257175" cy="24765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54BA8A9-0E16-883B-8952-ABF8983876B1}"/>
              </a:ext>
            </a:extLst>
          </p:cNvPr>
          <p:cNvGrpSpPr/>
          <p:nvPr/>
        </p:nvGrpSpPr>
        <p:grpSpPr>
          <a:xfrm>
            <a:off x="1336419" y="4328891"/>
            <a:ext cx="4403982" cy="523220"/>
            <a:chOff x="1336418" y="3678651"/>
            <a:chExt cx="7247143" cy="52322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7AC7AF-C872-F398-6863-874F2B7BFEDD}"/>
                </a:ext>
              </a:extLst>
            </p:cNvPr>
            <p:cNvSpPr txBox="1"/>
            <p:nvPr/>
          </p:nvSpPr>
          <p:spPr>
            <a:xfrm>
              <a:off x="1680587" y="3678651"/>
              <a:ext cx="690297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rtl="0">
                <a:buNone/>
              </a:pPr>
              <a:r>
                <a:rPr lang="en-US" sz="1400" b="1" i="0" u="none" strike="noStrike" err="1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Dịch</a:t>
              </a:r>
              <a:r>
                <a:rPr lang="en-US" sz="1400" b="1" i="0" u="none" strike="noStrike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 </a:t>
              </a:r>
              <a:r>
                <a:rPr lang="en-US" sz="1400" b="1" i="0" u="none" strike="noStrike" err="1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thuật</a:t>
              </a:r>
              <a:r>
                <a:rPr lang="en-US" sz="1400" b="1" i="0" u="none" strike="noStrike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 </a:t>
              </a:r>
              <a:r>
                <a:rPr lang="en-US" sz="1400" b="1" i="0" u="none" strike="noStrike" err="1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thông</a:t>
              </a:r>
              <a:r>
                <a:rPr lang="en-US" sz="1400" b="1" i="0" u="none" strike="noStrike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 </a:t>
              </a:r>
              <a:r>
                <a:rPr lang="en-US" sz="1400" b="1" i="0" u="none" strike="noStrike" err="1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minh</a:t>
              </a:r>
              <a:r>
                <a:rPr lang="en-US" sz="1400" b="1" i="0" u="none" strike="noStrike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:</a:t>
              </a:r>
              <a:r>
                <a:rPr lang="en-US" sz="1400" b="0" i="0" u="none" strike="noStrike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 </a:t>
              </a:r>
              <a:r>
                <a:rPr lang="en-US" sz="1400" b="0" i="0" u="none" strike="noStrike" err="1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Dịch</a:t>
              </a:r>
              <a:r>
                <a:rPr lang="en-US" sz="1400" b="0" i="0" u="none" strike="noStrike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 </a:t>
              </a:r>
              <a:r>
                <a:rPr lang="en-US" sz="1400" b="0" i="0" u="none" strike="noStrike" err="1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mọi</a:t>
              </a:r>
              <a:r>
                <a:rPr lang="en-US" sz="1400" b="0" i="0" u="none" strike="noStrike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 </a:t>
              </a:r>
              <a:r>
                <a:rPr lang="en-US" sz="1400" b="0" i="0" u="none" strike="noStrike" err="1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loại</a:t>
              </a:r>
              <a:r>
                <a:rPr lang="en-US" sz="1400" b="0" i="0" u="none" strike="noStrike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 </a:t>
              </a:r>
              <a:r>
                <a:rPr lang="en-US" sz="1400" b="0" i="0" u="none" strike="noStrike" err="1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tài</a:t>
              </a:r>
              <a:r>
                <a:rPr lang="en-US" sz="1400" b="0" i="0" u="none" strike="noStrike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 </a:t>
              </a:r>
              <a:r>
                <a:rPr lang="en-US" sz="1400" b="0" i="0" u="none" strike="noStrike" err="1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liệu</a:t>
              </a:r>
              <a:r>
                <a:rPr lang="en-US" sz="1400" b="0" i="0" u="none" strike="noStrike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 </a:t>
              </a:r>
              <a:r>
                <a:rPr lang="en-US" sz="1400" b="0" i="0" u="none" strike="noStrike" err="1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chuyên</a:t>
              </a:r>
              <a:r>
                <a:rPr lang="en-US" sz="1400" b="0" i="0" u="none" strike="noStrike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 </a:t>
              </a:r>
              <a:r>
                <a:rPr lang="en-US" sz="1400" b="0" i="0" u="none" strike="noStrike" err="1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ngành</a:t>
              </a:r>
              <a:r>
                <a:rPr lang="en-US" sz="1400" b="0" i="0" u="none" strike="noStrike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 </a:t>
              </a:r>
              <a:r>
                <a:rPr lang="en-US" sz="1400" b="0" i="0" u="none" strike="noStrike" err="1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với</a:t>
              </a:r>
              <a:r>
                <a:rPr lang="en-US" sz="1400" b="0" i="0" u="none" strike="noStrike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 </a:t>
              </a:r>
              <a:r>
                <a:rPr lang="en-US" sz="1400" b="0" i="0" u="none" strike="noStrike" err="1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độ</a:t>
              </a:r>
              <a:r>
                <a:rPr lang="en-US" sz="1400" b="0" i="0" u="none" strike="noStrike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 </a:t>
              </a:r>
              <a:r>
                <a:rPr lang="en-US" sz="1400" b="0" i="0" u="none" strike="noStrike" err="1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chính</a:t>
              </a:r>
              <a:r>
                <a:rPr lang="en-US" sz="1400" b="0" i="0" u="none" strike="noStrike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 </a:t>
              </a:r>
              <a:r>
                <a:rPr lang="en-US" sz="1400" b="0" i="0" u="none" strike="noStrike" err="1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xác</a:t>
              </a:r>
              <a:r>
                <a:rPr lang="en-US" sz="1400" b="0" i="0" u="none" strike="noStrike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 </a:t>
              </a:r>
              <a:r>
                <a:rPr lang="en-US" sz="1400" b="0" i="0" u="none" strike="noStrike" err="1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cao</a:t>
              </a:r>
              <a:r>
                <a:rPr lang="en-US" sz="1400" b="0" i="0" u="none" strike="noStrike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 </a:t>
              </a:r>
              <a:r>
                <a:rPr lang="en-US" sz="1400" b="0" i="0" u="none" strike="noStrike" err="1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nhất</a:t>
              </a:r>
              <a:r>
                <a:rPr lang="en-US" sz="1400" b="0" i="0" u="none" strike="noStrike">
                  <a:solidFill>
                    <a:schemeClr val="bg2">
                      <a:lumMod val="75000"/>
                    </a:schemeClr>
                  </a:solidFill>
                  <a:effectLst/>
                  <a:latin typeface="Lato" panose="020F0502020204030203" pitchFamily="34" charset="0"/>
                </a:rPr>
                <a:t>.</a:t>
              </a:r>
              <a:endParaRPr lang="en-US" b="0">
                <a:solidFill>
                  <a:schemeClr val="bg2">
                    <a:lumMod val="75000"/>
                  </a:schemeClr>
                </a:solidFill>
                <a:effectLst/>
              </a:endParaRPr>
            </a:p>
            <a:p>
              <a:pPr>
                <a:buNone/>
              </a:pPr>
              <a:endParaRPr 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pic>
          <p:nvPicPr>
            <p:cNvPr id="17" name="Picture 16" descr="image.png">
              <a:extLst>
                <a:ext uri="{FF2B5EF4-FFF2-40B4-BE49-F238E27FC236}">
                  <a16:creationId xmlns:a16="http://schemas.microsoft.com/office/drawing/2014/main" id="{91723F12-BCAB-73E0-949F-AC65A0063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36418" y="3678651"/>
              <a:ext cx="285750" cy="247650"/>
            </a:xfrm>
            <a:prstGeom prst="rect">
              <a:avLst/>
            </a:prstGeom>
          </p:spPr>
        </p:pic>
      </p:grpSp>
      <p:pic>
        <p:nvPicPr>
          <p:cNvPr id="22" name="Picture 21" descr="image.png">
            <a:extLst>
              <a:ext uri="{FF2B5EF4-FFF2-40B4-BE49-F238E27FC236}">
                <a16:creationId xmlns:a16="http://schemas.microsoft.com/office/drawing/2014/main" id="{C44EA984-8E22-F761-CBA0-9220BE18B7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1480" y="-13577"/>
            <a:ext cx="5482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2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>
          <a:extLst>
            <a:ext uri="{FF2B5EF4-FFF2-40B4-BE49-F238E27FC236}">
              <a16:creationId xmlns:a16="http://schemas.microsoft.com/office/drawing/2014/main" id="{7C9970CC-E2EF-C2E1-78A5-63CEE0C1A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4E19B520-57C3-C309-C920-1D000BD0378E}"/>
              </a:ext>
            </a:extLst>
          </p:cNvPr>
          <p:cNvSpPr/>
          <p:nvPr/>
        </p:nvSpPr>
        <p:spPr>
          <a:xfrm>
            <a:off x="571500" y="571500"/>
            <a:ext cx="95400" cy="600000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14BAFB-AEB7-50F3-EB3C-D4F57D16FBDF}"/>
              </a:ext>
            </a:extLst>
          </p:cNvPr>
          <p:cNvSpPr txBox="1"/>
          <p:nvPr/>
        </p:nvSpPr>
        <p:spPr>
          <a:xfrm>
            <a:off x="1078442" y="622123"/>
            <a:ext cx="10035035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it-IT" sz="3150" b="1" i="0" u="none" strike="noStrike">
                <a:solidFill>
                  <a:schemeClr val="tx1"/>
                </a:solidFill>
                <a:effectLst/>
                <a:latin typeface="+mj-lt"/>
              </a:rPr>
              <a:t>THIẾT LẬP DANH TÍNH &amp; KỸ THUẬT </a:t>
            </a:r>
            <a:r>
              <a:rPr lang="en-US" sz="3150" b="1" i="0" u="none" strike="noStrike">
                <a:solidFill>
                  <a:schemeClr val="tx1"/>
                </a:solidFill>
                <a:effectLst/>
                <a:latin typeface="+mj-lt"/>
              </a:rPr>
              <a:t>CÂU LỆNH</a:t>
            </a:r>
            <a:endParaRPr lang="it-IT" sz="3150" b="1" i="0" u="none" strike="noStrike"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3" name="Picture 2" descr="image.png">
            <a:extLst>
              <a:ext uri="{FF2B5EF4-FFF2-40B4-BE49-F238E27FC236}">
                <a16:creationId xmlns:a16="http://schemas.microsoft.com/office/drawing/2014/main" id="{06036E45-0DA4-D7A7-554B-C341B5837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00" y="1609878"/>
            <a:ext cx="5238750" cy="38004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</p:pic>
      <p:pic>
        <p:nvPicPr>
          <p:cNvPr id="6" name="Picture 5" descr="image.png">
            <a:extLst>
              <a:ext uri="{FF2B5EF4-FFF2-40B4-BE49-F238E27FC236}">
                <a16:creationId xmlns:a16="http://schemas.microsoft.com/office/drawing/2014/main" id="{6B2090EF-19BB-8F47-36C6-E55EB1E55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639" y="1609878"/>
            <a:ext cx="5238750" cy="380047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A15AC21-8C8D-1B06-6AD9-40DADE448E2E}"/>
              </a:ext>
            </a:extLst>
          </p:cNvPr>
          <p:cNvSpPr txBox="1"/>
          <p:nvPr/>
        </p:nvSpPr>
        <p:spPr>
          <a:xfrm>
            <a:off x="1427978" y="1609878"/>
            <a:ext cx="3716594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br>
              <a:rPr lang="vi-VN" b="0">
                <a:effectLst/>
                <a:latin typeface="+mj-lt"/>
              </a:rPr>
            </a:br>
            <a:endParaRPr lang="vi-VN" b="0">
              <a:effectLst/>
              <a:latin typeface="+mj-lt"/>
            </a:endParaRPr>
          </a:p>
          <a:p>
            <a:pPr rtl="0">
              <a:buNone/>
            </a:pPr>
            <a:r>
              <a:rPr lang="vi-VN" sz="2000" b="1" i="0" u="none" strike="noStrike">
                <a:solidFill>
                  <a:srgbClr val="FFD35A"/>
                </a:solidFill>
                <a:effectLst/>
                <a:latin typeface="+mj-lt"/>
              </a:rPr>
              <a:t>1. Thiết lập Ban đầu</a:t>
            </a:r>
            <a:endParaRPr lang="vi-VN" b="0">
              <a:effectLst/>
              <a:latin typeface="+mj-lt"/>
            </a:endParaRPr>
          </a:p>
          <a:p>
            <a:pPr>
              <a:buNone/>
            </a:pPr>
            <a:br>
              <a:rPr lang="vi-VN" b="0">
                <a:effectLst/>
                <a:latin typeface="+mj-lt"/>
              </a:rPr>
            </a:br>
            <a:endParaRPr lang="vi-VN" b="0">
              <a:effectLst/>
              <a:latin typeface="+mj-lt"/>
            </a:endParaRPr>
          </a:p>
          <a:p>
            <a:pPr rtl="0">
              <a:buNone/>
            </a:pPr>
            <a:r>
              <a:rPr lang="vi-VN" sz="1400" b="0" i="0" u="none" strike="noStrike">
                <a:solidFill>
                  <a:srgbClr val="E2E8F0"/>
                </a:solidFill>
                <a:effectLst/>
                <a:latin typeface="+mj-lt"/>
              </a:rPr>
              <a:t>Để AI hiểu bạn là ai: Dạy AI về vai trò, văn hóa công ty, và phong cách làm việc của bạn trước khi hỏi tác vụ chính.</a:t>
            </a:r>
            <a:endParaRPr lang="vi-VN" b="0">
              <a:effectLst/>
              <a:latin typeface="+mj-lt"/>
            </a:endParaRPr>
          </a:p>
          <a:p>
            <a:pPr>
              <a:buNone/>
            </a:pPr>
            <a:br>
              <a:rPr lang="vi-VN" b="0">
                <a:effectLst/>
                <a:latin typeface="+mj-lt"/>
              </a:rPr>
            </a:br>
            <a:endParaRPr lang="vi-VN" b="0">
              <a:effectLst/>
              <a:latin typeface="+mj-lt"/>
            </a:endParaRPr>
          </a:p>
          <a:p>
            <a:pPr rtl="0">
              <a:buNone/>
            </a:pPr>
            <a:r>
              <a:rPr lang="vi-VN" sz="2000" b="1" i="0" u="none" strike="noStrike">
                <a:solidFill>
                  <a:srgbClr val="FFD35A"/>
                </a:solidFill>
                <a:effectLst/>
                <a:latin typeface="+mj-lt"/>
              </a:rPr>
              <a:t>2. Công thức </a:t>
            </a:r>
            <a:r>
              <a:rPr lang="en-US" sz="2000" b="1" i="0" u="none" strike="noStrike" err="1">
                <a:solidFill>
                  <a:srgbClr val="FFD35A"/>
                </a:solidFill>
                <a:effectLst/>
                <a:latin typeface="+mj-lt"/>
              </a:rPr>
              <a:t>câu</a:t>
            </a:r>
            <a:r>
              <a:rPr lang="en-US" sz="2000" b="1" i="0" u="none" strike="noStrike">
                <a:solidFill>
                  <a:srgbClr val="FFD35A"/>
                </a:solidFill>
                <a:effectLst/>
                <a:latin typeface="+mj-lt"/>
              </a:rPr>
              <a:t> </a:t>
            </a:r>
            <a:r>
              <a:rPr lang="en-US" sz="2000" b="1" i="0" u="none" strike="noStrike" err="1">
                <a:solidFill>
                  <a:srgbClr val="FFD35A"/>
                </a:solidFill>
                <a:effectLst/>
                <a:latin typeface="+mj-lt"/>
              </a:rPr>
              <a:t>lệnh</a:t>
            </a:r>
            <a:endParaRPr lang="vi-VN" b="0">
              <a:effectLst/>
              <a:latin typeface="+mj-lt"/>
            </a:endParaRPr>
          </a:p>
          <a:p>
            <a:pPr>
              <a:buNone/>
            </a:pPr>
            <a:br>
              <a:rPr lang="vi-VN" b="0">
                <a:effectLst/>
                <a:latin typeface="+mj-lt"/>
              </a:rPr>
            </a:br>
            <a:endParaRPr lang="vi-VN" b="0">
              <a:effectLst/>
              <a:latin typeface="+mj-lt"/>
            </a:endParaRPr>
          </a:p>
          <a:p>
            <a:pPr rtl="0">
              <a:buNone/>
            </a:pPr>
            <a:r>
              <a:rPr lang="vi-VN" sz="1400" b="1" i="0" u="none" strike="noStrike">
                <a:solidFill>
                  <a:srgbClr val="E2E8F0"/>
                </a:solidFill>
                <a:effectLst/>
                <a:latin typeface="+mj-lt"/>
              </a:rPr>
              <a:t>[Vai trò] + [Yêu cầu] + [Dữ liệu/Bối cảnh]</a:t>
            </a:r>
            <a:r>
              <a:rPr lang="en-US" b="1">
                <a:solidFill>
                  <a:srgbClr val="E2E8F0"/>
                </a:solidFill>
                <a:latin typeface="+mj-lt"/>
              </a:rPr>
              <a:t> </a:t>
            </a:r>
            <a:r>
              <a:rPr lang="vi-VN" sz="1400" b="1" i="0" u="none" strike="noStrike">
                <a:solidFill>
                  <a:srgbClr val="E2E8F0"/>
                </a:solidFill>
                <a:effectLst/>
                <a:latin typeface="+mj-lt"/>
              </a:rPr>
              <a:t>+ [Định dạng đầu ra]</a:t>
            </a:r>
            <a:br>
              <a:rPr lang="vi-VN">
                <a:latin typeface="+mj-lt"/>
              </a:rPr>
            </a:br>
            <a:endParaRPr lang="en-US">
              <a:latin typeface="+mj-l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1DDF358-F230-834A-6CB9-7DBC706FBC9D}"/>
              </a:ext>
            </a:extLst>
          </p:cNvPr>
          <p:cNvCxnSpPr/>
          <p:nvPr/>
        </p:nvCxnSpPr>
        <p:spPr>
          <a:xfrm>
            <a:off x="1524000" y="3696929"/>
            <a:ext cx="370676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1C84AFA-9908-724D-118D-D6D756BB7A15}"/>
              </a:ext>
            </a:extLst>
          </p:cNvPr>
          <p:cNvSpPr txBox="1"/>
          <p:nvPr/>
        </p:nvSpPr>
        <p:spPr>
          <a:xfrm>
            <a:off x="6406639" y="1609878"/>
            <a:ext cx="523875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br>
              <a:rPr lang="vi-VN" b="0">
                <a:effectLst/>
                <a:latin typeface="+mj-lt"/>
              </a:rPr>
            </a:br>
            <a:endParaRPr lang="vi-VN" b="0">
              <a:effectLst/>
              <a:latin typeface="+mj-lt"/>
            </a:endParaRPr>
          </a:p>
          <a:p>
            <a:pPr rtl="0">
              <a:buNone/>
            </a:pPr>
            <a:r>
              <a:rPr lang="vi-VN" sz="2000" b="1" i="0" u="none" strike="noStrike">
                <a:solidFill>
                  <a:srgbClr val="FFD35A"/>
                </a:solidFill>
                <a:effectLst/>
                <a:latin typeface="+mj-lt"/>
              </a:rPr>
              <a:t>3. Kỹ thuật "Cắt nhỏ" (Chunking)</a:t>
            </a:r>
            <a:endParaRPr lang="vi-VN" b="0">
              <a:effectLst/>
              <a:latin typeface="+mj-lt"/>
            </a:endParaRPr>
          </a:p>
          <a:p>
            <a:pPr>
              <a:buNone/>
            </a:pPr>
            <a:endParaRPr lang="en-US"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1C57DB-FC4F-D6E4-9BA1-2D7E7134B81E}"/>
              </a:ext>
            </a:extLst>
          </p:cNvPr>
          <p:cNvSpPr txBox="1"/>
          <p:nvPr/>
        </p:nvSpPr>
        <p:spPr>
          <a:xfrm>
            <a:off x="6668479" y="4056135"/>
            <a:ext cx="60943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vi-VN" sz="1400" b="0" i="0" u="none" strike="noStrike">
                <a:solidFill>
                  <a:srgbClr val="E2E8F0"/>
                </a:solidFill>
                <a:effectLst/>
                <a:latin typeface="+mj-lt"/>
              </a:rPr>
              <a:t>Bước 3: Hoàn thiện định dạng.</a:t>
            </a:r>
            <a:endParaRPr lang="vi-VN" b="0">
              <a:effectLst/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6D790F-0122-9357-C519-F7F1BA7D008A}"/>
              </a:ext>
            </a:extLst>
          </p:cNvPr>
          <p:cNvSpPr txBox="1"/>
          <p:nvPr/>
        </p:nvSpPr>
        <p:spPr>
          <a:xfrm>
            <a:off x="6666728" y="2328328"/>
            <a:ext cx="415417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vi-VN" b="0">
              <a:effectLst/>
              <a:latin typeface="+mj-lt"/>
            </a:endParaRPr>
          </a:p>
          <a:p>
            <a:pPr rtl="0">
              <a:buNone/>
            </a:pPr>
            <a:r>
              <a:rPr lang="vi-VN" sz="1400" b="0" i="0" u="none" strike="noStrike">
                <a:solidFill>
                  <a:srgbClr val="E2E8F0"/>
                </a:solidFill>
                <a:effectLst/>
                <a:latin typeface="+mj-lt"/>
              </a:rPr>
              <a:t>Thay vì yêu cầu một chuỗi automation dài, hãy chia nhỏ tác vụ để kiểm soát chất lượng:</a:t>
            </a:r>
            <a:endParaRPr lang="en-US"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AAF61F-5ED8-B2D3-9382-02F0F12C481C}"/>
              </a:ext>
            </a:extLst>
          </p:cNvPr>
          <p:cNvSpPr txBox="1"/>
          <p:nvPr/>
        </p:nvSpPr>
        <p:spPr>
          <a:xfrm>
            <a:off x="6666728" y="3202338"/>
            <a:ext cx="63807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vi-VN" sz="1400" b="0" i="0" u="none" strike="noStrike">
                <a:solidFill>
                  <a:srgbClr val="E2E8F0"/>
                </a:solidFill>
                <a:effectLst/>
                <a:latin typeface="+mj-lt"/>
              </a:rPr>
              <a:t>Bước 1: Phân tích thô.</a:t>
            </a:r>
            <a:endParaRPr lang="vi-VN" b="0">
              <a:effectLst/>
              <a:latin typeface="+mj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D944F56-0F46-FB1F-BD6A-ACB795525F68}"/>
              </a:ext>
            </a:extLst>
          </p:cNvPr>
          <p:cNvSpPr txBox="1"/>
          <p:nvPr/>
        </p:nvSpPr>
        <p:spPr>
          <a:xfrm>
            <a:off x="6666728" y="3383851"/>
            <a:ext cx="6807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br>
              <a:rPr lang="vi-VN" b="0">
                <a:effectLst/>
                <a:latin typeface="+mj-lt"/>
              </a:rPr>
            </a:br>
            <a:r>
              <a:rPr lang="vi-VN" sz="1400" b="0" i="0" u="none" strike="noStrike">
                <a:solidFill>
                  <a:srgbClr val="E2E8F0"/>
                </a:solidFill>
                <a:effectLst/>
                <a:latin typeface="+mj-lt"/>
              </a:rPr>
              <a:t>Bước 2: Phản biện/Góp ý.</a:t>
            </a:r>
            <a:endParaRPr lang="en-US" sz="1400" b="0" i="0" u="none" strike="noStrike">
              <a:solidFill>
                <a:srgbClr val="E2E8F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476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>
          <a:extLst>
            <a:ext uri="{FF2B5EF4-FFF2-40B4-BE49-F238E27FC236}">
              <a16:creationId xmlns:a16="http://schemas.microsoft.com/office/drawing/2014/main" id="{7F13FEEC-EB64-ED5F-3188-8CA7305F5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50A6029D-5E97-AD04-3161-0E143E7241F9}"/>
              </a:ext>
            </a:extLst>
          </p:cNvPr>
          <p:cNvSpPr/>
          <p:nvPr/>
        </p:nvSpPr>
        <p:spPr>
          <a:xfrm>
            <a:off x="571500" y="571500"/>
            <a:ext cx="95400" cy="600000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292E28-C5FF-D18B-514E-925EB5F787D5}"/>
              </a:ext>
            </a:extLst>
          </p:cNvPr>
          <p:cNvSpPr txBox="1"/>
          <p:nvPr/>
        </p:nvSpPr>
        <p:spPr>
          <a:xfrm>
            <a:off x="1078442" y="622123"/>
            <a:ext cx="8999623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it-IT" sz="3150" b="1" i="0" u="none" strike="noStrike">
                <a:solidFill>
                  <a:schemeClr val="tx1"/>
                </a:solidFill>
                <a:effectLst/>
                <a:latin typeface="+mj-lt"/>
              </a:rPr>
              <a:t>THỰC TẾ: AI XỬ LÝ PHÂN TICH DỮ LIỆU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D6E33F2-C4C3-0816-FF5A-809A649947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234949"/>
              </p:ext>
            </p:extLst>
          </p:nvPr>
        </p:nvGraphicFramePr>
        <p:xfrm>
          <a:off x="619200" y="2324074"/>
          <a:ext cx="10897565" cy="2809300"/>
        </p:xfrm>
        <a:graphic>
          <a:graphicData uri="http://schemas.openxmlformats.org/drawingml/2006/table">
            <a:tbl>
              <a:tblPr/>
              <a:tblGrid>
                <a:gridCol w="2583475">
                  <a:extLst>
                    <a:ext uri="{9D8B030D-6E8A-4147-A177-3AD203B41FA5}">
                      <a16:colId xmlns:a16="http://schemas.microsoft.com/office/drawing/2014/main" val="3258388497"/>
                    </a:ext>
                  </a:extLst>
                </a:gridCol>
                <a:gridCol w="3626258">
                  <a:extLst>
                    <a:ext uri="{9D8B030D-6E8A-4147-A177-3AD203B41FA5}">
                      <a16:colId xmlns:a16="http://schemas.microsoft.com/office/drawing/2014/main" val="734320767"/>
                    </a:ext>
                  </a:extLst>
                </a:gridCol>
                <a:gridCol w="4687832">
                  <a:extLst>
                    <a:ext uri="{9D8B030D-6E8A-4147-A177-3AD203B41FA5}">
                      <a16:colId xmlns:a16="http://schemas.microsoft.com/office/drawing/2014/main" val="2000272200"/>
                    </a:ext>
                  </a:extLst>
                </a:gridCol>
              </a:tblGrid>
              <a:tr h="561860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400" b="1" i="0" u="none" strike="noStrike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Tác</a:t>
                      </a:r>
                      <a:r>
                        <a:rPr lang="en-US" sz="1400" b="1" i="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1" i="0" u="none" strike="noStrike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vụ</a:t>
                      </a:r>
                      <a:endParaRPr lang="en-US" sz="14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9661" marR="49661" marT="21283" marB="2128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5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Cách làm truyền thống</a:t>
                      </a:r>
                      <a:endParaRPr lang="en-US" sz="14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9661" marR="49661" marT="21283" marB="2128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5A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400" b="1" i="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AI Transformation (Adiana)</a:t>
                      </a:r>
                      <a:endParaRPr lang="en-US" sz="14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9661" marR="49661" marT="21283" marB="2128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3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921576"/>
                  </a:ext>
                </a:extLst>
              </a:tr>
              <a:tr h="561860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400" b="0" i="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Xử lý Dữ liệu thô</a:t>
                      </a:r>
                      <a:endParaRPr lang="en-US" sz="14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9661" marR="49661" marT="21283" marB="2128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400" b="0" i="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4-8 giờ làm việc thủ công</a:t>
                      </a:r>
                      <a:endParaRPr lang="en-US" sz="14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9661" marR="49661" marT="21283" marB="2128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400" b="0" i="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5 phút (Câu lệnh xử lý hàng loạt)</a:t>
                      </a:r>
                      <a:endParaRPr lang="en-US" sz="14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9661" marR="49661" marT="21283" marB="2128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123739"/>
                  </a:ext>
                </a:extLst>
              </a:tr>
              <a:tr h="561860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400" b="0" i="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Phân tích Chỉ số HR</a:t>
                      </a:r>
                      <a:endParaRPr lang="en-US" sz="14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9661" marR="49661" marT="21283" marB="2128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400" b="0" i="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Dùng Excel phức tạp</a:t>
                      </a:r>
                      <a:endParaRPr lang="en-US" sz="14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9661" marR="49661" marT="21283" marB="2128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400" b="0" i="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Gemini Sheets (Tự động hóa công thức)</a:t>
                      </a:r>
                      <a:endParaRPr lang="en-US" sz="14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9661" marR="49661" marT="21283" marB="2128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019764"/>
                  </a:ext>
                </a:extLst>
              </a:tr>
              <a:tr h="561860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400" b="0" i="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Viết Mail Tự động</a:t>
                      </a:r>
                      <a:endParaRPr lang="en-US" sz="14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9661" marR="49661" marT="21283" marB="2128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400" b="0" i="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Soạn từng mẫu mail</a:t>
                      </a:r>
                      <a:endParaRPr lang="en-US" sz="14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9661" marR="49661" marT="21283" marB="2128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pt-BR" sz="1400" b="0" i="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Kết nối Email - Cá nhân hóa 100%</a:t>
                      </a:r>
                      <a:endParaRPr lang="pt-BR" sz="14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9661" marR="49661" marT="21283" marB="2128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535245"/>
                  </a:ext>
                </a:extLst>
              </a:tr>
              <a:tr h="561860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400" b="0" i="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Dịch tài liệu nội bộ</a:t>
                      </a:r>
                      <a:endParaRPr lang="en-US" sz="14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9661" marR="49661" marT="21283" marB="2128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400" b="0" i="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Dùng Google Translate rời rạc</a:t>
                      </a:r>
                      <a:endParaRPr lang="en-US" sz="14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9661" marR="49661" marT="21283" marB="2128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400" b="0" i="0" u="none" strike="noStrike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NotebookLM</a:t>
                      </a:r>
                      <a:r>
                        <a:rPr lang="en-US" sz="1400" b="0" i="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(</a:t>
                      </a:r>
                      <a:r>
                        <a:rPr lang="en-US" sz="1400" b="0" i="0" u="none" strike="noStrike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Giữ</a:t>
                      </a:r>
                      <a:r>
                        <a:rPr lang="en-US" sz="1400" b="0" i="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nguyên</a:t>
                      </a:r>
                      <a:r>
                        <a:rPr lang="en-US" sz="1400" b="0" i="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ngữ</a:t>
                      </a:r>
                      <a:r>
                        <a:rPr lang="en-US" sz="1400" b="0" i="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cảnh</a:t>
                      </a:r>
                      <a:r>
                        <a:rPr lang="en-US" sz="1400" b="0" i="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i="0" u="none" strike="noStrike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cty</a:t>
                      </a:r>
                      <a:r>
                        <a:rPr lang="en-US" sz="1400" b="0" i="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en-US" sz="14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49661" marR="49661" marT="21283" marB="2128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706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7265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>
          <a:extLst>
            <a:ext uri="{FF2B5EF4-FFF2-40B4-BE49-F238E27FC236}">
              <a16:creationId xmlns:a16="http://schemas.microsoft.com/office/drawing/2014/main" id="{CAEAA43B-A15C-58CC-F4AC-B84BC5479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2BA0C62A-356A-978A-E619-89445B9EA4D8}"/>
              </a:ext>
            </a:extLst>
          </p:cNvPr>
          <p:cNvSpPr/>
          <p:nvPr/>
        </p:nvSpPr>
        <p:spPr>
          <a:xfrm rot="5400000">
            <a:off x="5689681" y="952701"/>
            <a:ext cx="45719" cy="2365007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DCB650-9D7B-E30C-92A4-76DA0812F75D}"/>
              </a:ext>
            </a:extLst>
          </p:cNvPr>
          <p:cNvSpPr txBox="1"/>
          <p:nvPr/>
        </p:nvSpPr>
        <p:spPr>
          <a:xfrm>
            <a:off x="2228816" y="2332937"/>
            <a:ext cx="7432307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it-IT" sz="3150" b="1" i="0" u="none" strike="noStrike">
                <a:solidFill>
                  <a:schemeClr val="tx1"/>
                </a:solidFill>
                <a:effectLst/>
                <a:latin typeface="+mj-lt"/>
              </a:rPr>
              <a:t>CHIẾN LƯỢC XÂY DỰNGTRỢ LÝ AI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4CC925-8A3D-B023-4E16-B9FF849630BF}"/>
              </a:ext>
            </a:extLst>
          </p:cNvPr>
          <p:cNvSpPr txBox="1"/>
          <p:nvPr/>
        </p:nvSpPr>
        <p:spPr>
          <a:xfrm>
            <a:off x="2664542" y="2951946"/>
            <a:ext cx="6096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vi-VN" b="0">
              <a:effectLst/>
            </a:endParaRPr>
          </a:p>
          <a:p>
            <a:pPr algn="ctr" rtl="0">
              <a:buNone/>
            </a:pPr>
            <a:r>
              <a:rPr lang="vi-VN" sz="1400" b="0" i="0" u="none" strike="noStrike">
                <a:solidFill>
                  <a:srgbClr val="94A3B8"/>
                </a:solidFill>
                <a:effectLst/>
                <a:latin typeface="Lato" panose="020F0502020204030203" pitchFamily="34" charset="0"/>
              </a:rPr>
              <a:t>Từ tư duy Automation sang Tư duy Trợ lý chuyên biệt từng nhóm công việc</a:t>
            </a:r>
            <a:endParaRPr lang="vi-VN" b="0">
              <a:effectLst/>
            </a:endParaRPr>
          </a:p>
          <a:p>
            <a:pPr>
              <a:buNone/>
            </a:pPr>
            <a:endParaRPr lang="en-US"/>
          </a:p>
        </p:txBody>
      </p:sp>
      <p:sp>
        <p:nvSpPr>
          <p:cNvPr id="7" name="Google Shape;149;p19">
            <a:extLst>
              <a:ext uri="{FF2B5EF4-FFF2-40B4-BE49-F238E27FC236}">
                <a16:creationId xmlns:a16="http://schemas.microsoft.com/office/drawing/2014/main" id="{D19F896F-B599-5908-B150-31F6F7BB6DF3}"/>
              </a:ext>
            </a:extLst>
          </p:cNvPr>
          <p:cNvSpPr/>
          <p:nvPr/>
        </p:nvSpPr>
        <p:spPr>
          <a:xfrm rot="5400000">
            <a:off x="5689681" y="2700690"/>
            <a:ext cx="45719" cy="2365007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2347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>
          <a:extLst>
            <a:ext uri="{FF2B5EF4-FFF2-40B4-BE49-F238E27FC236}">
              <a16:creationId xmlns:a16="http://schemas.microsoft.com/office/drawing/2014/main" id="{86E683CC-880E-B60A-9A12-7E484A2E0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B4DFB321-883E-DBD0-CE4D-852F14CC7993}"/>
              </a:ext>
            </a:extLst>
          </p:cNvPr>
          <p:cNvSpPr/>
          <p:nvPr/>
        </p:nvSpPr>
        <p:spPr>
          <a:xfrm>
            <a:off x="571500" y="571500"/>
            <a:ext cx="95400" cy="600000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71DAF9-F52F-F5CC-2B94-8DCC26A0130B}"/>
              </a:ext>
            </a:extLst>
          </p:cNvPr>
          <p:cNvSpPr txBox="1"/>
          <p:nvPr/>
        </p:nvSpPr>
        <p:spPr>
          <a:xfrm>
            <a:off x="1078442" y="622123"/>
            <a:ext cx="8999623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it-IT" sz="3150" b="1" i="0" u="none" strike="noStrike">
                <a:solidFill>
                  <a:schemeClr val="tx1"/>
                </a:solidFill>
                <a:effectLst/>
                <a:latin typeface="+mj-lt"/>
              </a:rPr>
              <a:t>XÂY DỰNG TRỢ LÝ AI CHUYÊN BIỆT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ACAB75-EC99-975D-3260-D36EFB7442FA}"/>
              </a:ext>
            </a:extLst>
          </p:cNvPr>
          <p:cNvSpPr txBox="1"/>
          <p:nvPr/>
        </p:nvSpPr>
        <p:spPr>
          <a:xfrm>
            <a:off x="1078442" y="2163275"/>
            <a:ext cx="3048000" cy="27392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br>
              <a:rPr lang="en-US" b="0">
                <a:solidFill>
                  <a:schemeClr val="bg1"/>
                </a:solidFill>
                <a:effectLst/>
              </a:rPr>
            </a:br>
            <a:endParaRPr lang="en-US" b="0">
              <a:solidFill>
                <a:schemeClr val="bg1"/>
              </a:solidFill>
              <a:effectLst/>
            </a:endParaRPr>
          </a:p>
          <a:p>
            <a:pPr algn="ctr" rtl="0">
              <a:buNone/>
            </a:pPr>
            <a:endParaRPr lang="en-US" sz="2000" b="1" i="0" u="none" strike="noStrike">
              <a:solidFill>
                <a:schemeClr val="bg1"/>
              </a:solidFill>
              <a:effectLst/>
              <a:latin typeface="Poppins" panose="00000500000000000000" pitchFamily="2" charset="0"/>
            </a:endParaRPr>
          </a:p>
          <a:p>
            <a:pPr algn="ctr" rtl="0">
              <a:buNone/>
            </a:pPr>
            <a:endParaRPr lang="en-US" sz="2000" b="1" i="0" u="none" strike="noStrike">
              <a:solidFill>
                <a:schemeClr val="bg1"/>
              </a:solidFill>
              <a:effectLst/>
              <a:latin typeface="Poppins" panose="00000500000000000000" pitchFamily="2" charset="0"/>
            </a:endParaRPr>
          </a:p>
          <a:p>
            <a:pPr algn="ctr" rtl="0">
              <a:buNone/>
            </a:pPr>
            <a:r>
              <a:rPr lang="en-US" sz="2000" b="1">
                <a:solidFill>
                  <a:srgbClr val="FFD35A"/>
                </a:solidFill>
                <a:latin typeface="Poppins" panose="00000500000000000000" pitchFamily="2" charset="0"/>
              </a:rPr>
              <a:t>Trợ lý Tuyển dụng</a:t>
            </a:r>
          </a:p>
          <a:p>
            <a:pPr>
              <a:buNone/>
            </a:pPr>
            <a:endParaRPr lang="en-US" b="0">
              <a:solidFill>
                <a:schemeClr val="bg1"/>
              </a:solidFill>
              <a:effectLst/>
            </a:endParaRPr>
          </a:p>
          <a:p>
            <a:pPr algn="ctr" rtl="0">
              <a:buNone/>
            </a:pPr>
            <a:r>
              <a:rPr lang="en-US" sz="1400" b="0" i="0" u="none" strike="noStrike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Xây dựng JD, lọc CV, soạn thảo email mời phỏng vấn và bộ câu hỏi đánh giá năng lực.</a:t>
            </a:r>
            <a:endParaRPr lang="en-US" b="0">
              <a:solidFill>
                <a:schemeClr val="bg1"/>
              </a:solidFill>
              <a:effectLst/>
            </a:endParaRPr>
          </a:p>
          <a:p>
            <a:pPr>
              <a:buNone/>
            </a:pPr>
            <a:br>
              <a:rPr lang="en-US">
                <a:solidFill>
                  <a:schemeClr val="bg1"/>
                </a:solidFill>
              </a:rPr>
            </a:b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CE5976-B27E-45B8-4351-B73996E7432C}"/>
              </a:ext>
            </a:extLst>
          </p:cNvPr>
          <p:cNvSpPr txBox="1"/>
          <p:nvPr/>
        </p:nvSpPr>
        <p:spPr>
          <a:xfrm>
            <a:off x="4657330" y="2163275"/>
            <a:ext cx="3048000" cy="27392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br>
              <a:rPr lang="en-US" b="0">
                <a:solidFill>
                  <a:schemeClr val="bg1"/>
                </a:solidFill>
                <a:effectLst/>
              </a:rPr>
            </a:br>
            <a:endParaRPr lang="en-US" b="0">
              <a:solidFill>
                <a:schemeClr val="bg1"/>
              </a:solidFill>
              <a:effectLst/>
            </a:endParaRPr>
          </a:p>
          <a:p>
            <a:pPr algn="ctr" rtl="0">
              <a:buNone/>
            </a:pPr>
            <a:endParaRPr lang="en-US" sz="2000" b="1" i="0" u="none" strike="noStrike">
              <a:solidFill>
                <a:schemeClr val="bg1"/>
              </a:solidFill>
              <a:effectLst/>
              <a:latin typeface="Poppins" panose="00000500000000000000" pitchFamily="2" charset="0"/>
            </a:endParaRPr>
          </a:p>
          <a:p>
            <a:pPr algn="ctr" rtl="0">
              <a:buNone/>
            </a:pPr>
            <a:endParaRPr lang="en-US" sz="2000" b="1" i="0" u="none" strike="noStrike">
              <a:solidFill>
                <a:schemeClr val="bg1"/>
              </a:solidFill>
              <a:effectLst/>
              <a:latin typeface="Poppins" panose="00000500000000000000" pitchFamily="2" charset="0"/>
            </a:endParaRPr>
          </a:p>
          <a:p>
            <a:pPr algn="ctr"/>
            <a:r>
              <a:rPr lang="vi-VN" sz="2000" b="1">
                <a:solidFill>
                  <a:srgbClr val="FFD35A"/>
                </a:solidFill>
                <a:latin typeface="Poppins" panose="00000500000000000000" pitchFamily="2" charset="0"/>
              </a:rPr>
              <a:t>Trợ lý Đào tạo</a:t>
            </a:r>
            <a:endParaRPr lang="en-US" sz="2000">
              <a:latin typeface="Poppins" panose="00000500000000000000" pitchFamily="2" charset="0"/>
            </a:endParaRPr>
          </a:p>
          <a:p>
            <a:pPr>
              <a:buNone/>
            </a:pPr>
            <a:endParaRPr lang="vi-VN"/>
          </a:p>
          <a:p>
            <a:pPr algn="ctr"/>
            <a:r>
              <a:rPr lang="vi-VN">
                <a:solidFill>
                  <a:srgbClr val="E2E8F0"/>
                </a:solidFill>
                <a:latin typeface="Lato" panose="020F0502020204030203" pitchFamily="34" charset="0"/>
              </a:rPr>
              <a:t>Tóm tắt bài giảng, thiết lập lộ trình học tập cá nhân hóa cho từng vị trí định biên.</a:t>
            </a:r>
            <a:endParaRPr lang="en-US">
              <a:solidFill>
                <a:srgbClr val="E2E8F0"/>
              </a:solidFill>
              <a:latin typeface="Lato" panose="020F0502020204030203" pitchFamily="34" charset="0"/>
            </a:endParaRPr>
          </a:p>
          <a:p>
            <a:pPr algn="ctr"/>
            <a:br>
              <a:rPr lang="en-US">
                <a:solidFill>
                  <a:schemeClr val="bg1"/>
                </a:solidFill>
              </a:rPr>
            </a:b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14CB5F-CFCA-4917-148E-B49B123C617E}"/>
              </a:ext>
            </a:extLst>
          </p:cNvPr>
          <p:cNvSpPr txBox="1"/>
          <p:nvPr/>
        </p:nvSpPr>
        <p:spPr>
          <a:xfrm>
            <a:off x="8083872" y="2163275"/>
            <a:ext cx="3048000" cy="27392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br>
              <a:rPr lang="en-US" b="0">
                <a:solidFill>
                  <a:schemeClr val="bg1"/>
                </a:solidFill>
                <a:effectLst/>
              </a:rPr>
            </a:br>
            <a:endParaRPr lang="en-US" b="0">
              <a:solidFill>
                <a:schemeClr val="bg1"/>
              </a:solidFill>
              <a:effectLst/>
            </a:endParaRPr>
          </a:p>
          <a:p>
            <a:pPr algn="ctr" rtl="0">
              <a:buNone/>
            </a:pPr>
            <a:endParaRPr lang="en-US" sz="2000" b="1" i="0" u="none" strike="noStrike">
              <a:solidFill>
                <a:schemeClr val="bg1"/>
              </a:solidFill>
              <a:effectLst/>
              <a:latin typeface="Poppins" panose="00000500000000000000" pitchFamily="2" charset="0"/>
            </a:endParaRPr>
          </a:p>
          <a:p>
            <a:pPr algn="ctr" rtl="0">
              <a:buNone/>
            </a:pPr>
            <a:endParaRPr lang="en-US" sz="2000" b="1" i="0" u="none" strike="noStrike">
              <a:solidFill>
                <a:schemeClr val="bg1"/>
              </a:solidFill>
              <a:effectLst/>
              <a:latin typeface="Poppins" panose="00000500000000000000" pitchFamily="2" charset="0"/>
            </a:endParaRPr>
          </a:p>
          <a:p>
            <a:pPr algn="ctr"/>
            <a:endParaRPr lang="en-US" sz="2000">
              <a:latin typeface="Poppins" panose="00000500000000000000" pitchFamily="2" charset="0"/>
            </a:endParaRPr>
          </a:p>
          <a:p>
            <a:pPr>
              <a:buNone/>
            </a:pPr>
            <a:endParaRPr lang="vi-VN"/>
          </a:p>
          <a:p>
            <a:pPr algn="ctr"/>
            <a:r>
              <a:rPr lang="vi-VN">
                <a:solidFill>
                  <a:srgbClr val="E2E8F0"/>
                </a:solidFill>
                <a:latin typeface="Lato" panose="020F0502020204030203" pitchFamily="34" charset="0"/>
              </a:rPr>
              <a:t>Rà soát các điều khoản hợp đồng, cập nhật quy định luật lao động mới nhất vào hệ thống.</a:t>
            </a:r>
            <a:endParaRPr lang="en-US">
              <a:solidFill>
                <a:srgbClr val="E2E8F0"/>
              </a:solidFill>
              <a:latin typeface="Lato" panose="020F0502020204030203" pitchFamily="34" charset="0"/>
            </a:endParaRPr>
          </a:p>
          <a:p>
            <a:pPr algn="ctr"/>
            <a:br>
              <a:rPr lang="en-US">
                <a:solidFill>
                  <a:schemeClr val="bg1"/>
                </a:solidFill>
              </a:rPr>
            </a:b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3C851D-1597-1DC4-1C03-00AAA3A118CD}"/>
              </a:ext>
            </a:extLst>
          </p:cNvPr>
          <p:cNvSpPr txBox="1"/>
          <p:nvPr/>
        </p:nvSpPr>
        <p:spPr>
          <a:xfrm>
            <a:off x="7957888" y="3132770"/>
            <a:ext cx="32999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en-US" sz="2000" b="1" i="0" u="none" strike="noStrike">
                <a:solidFill>
                  <a:srgbClr val="FFD35A"/>
                </a:solidFill>
                <a:effectLst/>
                <a:latin typeface="+mj-lt"/>
              </a:rPr>
              <a:t>Trợ lý Pháp chế/HĐ</a:t>
            </a:r>
          </a:p>
        </p:txBody>
      </p:sp>
      <p:pic>
        <p:nvPicPr>
          <p:cNvPr id="10" name="Picture 9" descr="image.png">
            <a:extLst>
              <a:ext uri="{FF2B5EF4-FFF2-40B4-BE49-F238E27FC236}">
                <a16:creationId xmlns:a16="http://schemas.microsoft.com/office/drawing/2014/main" id="{A8D6A1B8-52F6-76DD-1336-D179E0342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979" y="2609901"/>
            <a:ext cx="542925" cy="485775"/>
          </a:xfrm>
          <a:prstGeom prst="rect">
            <a:avLst/>
          </a:prstGeom>
        </p:spPr>
      </p:pic>
      <p:pic>
        <p:nvPicPr>
          <p:cNvPr id="11" name="Picture 10" descr="image.png">
            <a:extLst>
              <a:ext uri="{FF2B5EF4-FFF2-40B4-BE49-F238E27FC236}">
                <a16:creationId xmlns:a16="http://schemas.microsoft.com/office/drawing/2014/main" id="{8E56AB76-E242-E4F7-AF5A-354190966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6530" y="2577465"/>
            <a:ext cx="609600" cy="485775"/>
          </a:xfrm>
          <a:prstGeom prst="rect">
            <a:avLst/>
          </a:prstGeom>
        </p:spPr>
      </p:pic>
      <p:pic>
        <p:nvPicPr>
          <p:cNvPr id="12" name="Picture 11" descr="image.png">
            <a:extLst>
              <a:ext uri="{FF2B5EF4-FFF2-40B4-BE49-F238E27FC236}">
                <a16:creationId xmlns:a16="http://schemas.microsoft.com/office/drawing/2014/main" id="{EEAE054E-74F5-1781-5962-6EE7D322C5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6396" y="2577464"/>
            <a:ext cx="3714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85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209800"/>
            <a:ext cx="3492549" cy="341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799" y="2209800"/>
            <a:ext cx="3492549" cy="341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1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8099" y="2209800"/>
            <a:ext cx="3492549" cy="341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1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79575" y="2590800"/>
            <a:ext cx="476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1"/>
          <p:cNvSpPr txBox="1"/>
          <p:nvPr/>
        </p:nvSpPr>
        <p:spPr>
          <a:xfrm>
            <a:off x="884236" y="3305175"/>
            <a:ext cx="2867077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Câu lệnh Engineering</a:t>
            </a:r>
            <a:endParaRPr>
              <a:latin typeface="+mj-lt"/>
            </a:endParaRPr>
          </a:p>
        </p:txBody>
      </p:sp>
      <p:sp>
        <p:nvSpPr>
          <p:cNvPr id="190" name="Google Shape;190;p21"/>
          <p:cNvSpPr txBox="1"/>
          <p:nvPr/>
        </p:nvSpPr>
        <p:spPr>
          <a:xfrm>
            <a:off x="666750" y="3867150"/>
            <a:ext cx="3302049" cy="103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Kỹ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thuật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ra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lệnh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chuẩn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xác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để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AI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phân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tích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hệ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thống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nhân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sự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,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viết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mô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tả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công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việc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(JD)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và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vẽ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lưu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đồ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tự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động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.</a:t>
            </a:r>
            <a:endParaRPr>
              <a:latin typeface="+mj-lt"/>
            </a:endParaRPr>
          </a:p>
        </p:txBody>
      </p:sp>
      <p:pic>
        <p:nvPicPr>
          <p:cNvPr id="191" name="Google Shape;191;p21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95962" y="2590800"/>
            <a:ext cx="600075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1"/>
          <p:cNvSpPr txBox="1"/>
          <p:nvPr/>
        </p:nvSpPr>
        <p:spPr>
          <a:xfrm>
            <a:off x="4662535" y="3305175"/>
            <a:ext cx="2867077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AI Assistants</a:t>
            </a:r>
            <a:endParaRPr>
              <a:latin typeface="+mj-lt"/>
            </a:endParaRPr>
          </a:p>
        </p:txBody>
      </p:sp>
      <p:sp>
        <p:nvSpPr>
          <p:cNvPr id="193" name="Google Shape;193;p21"/>
          <p:cNvSpPr txBox="1"/>
          <p:nvPr/>
        </p:nvSpPr>
        <p:spPr>
          <a:xfrm>
            <a:off x="4445049" y="3867150"/>
            <a:ext cx="3302050" cy="103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Thiết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lập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các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trợ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lý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AI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chuyên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biệt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để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xử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lý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80%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t</a:t>
            </a:r>
            <a:r>
              <a:rPr lang="en-US" sz="1500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ừ</a:t>
            </a:r>
            <a:r>
              <a:rPr lang="en-US" sz="1500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công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việc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lặp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lại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đến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phân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tích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v</a:t>
            </a:r>
            <a:r>
              <a:rPr lang="en-US" sz="1500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ĩ</a:t>
            </a:r>
            <a:r>
              <a:rPr lang="en-US" sz="1500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mô</a:t>
            </a:r>
            <a:endParaRPr>
              <a:latin typeface="+mj-lt"/>
            </a:endParaRPr>
          </a:p>
        </p:txBody>
      </p:sp>
      <p:pic>
        <p:nvPicPr>
          <p:cNvPr id="194" name="Google Shape;194;p21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74262" y="2590800"/>
            <a:ext cx="600075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1"/>
          <p:cNvSpPr txBox="1"/>
          <p:nvPr/>
        </p:nvSpPr>
        <p:spPr>
          <a:xfrm>
            <a:off x="8440835" y="3305175"/>
            <a:ext cx="2867077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Kết nối Hệ sinh thái</a:t>
            </a:r>
            <a:endParaRPr>
              <a:latin typeface="+mj-lt"/>
            </a:endParaRPr>
          </a:p>
        </p:txBody>
      </p:sp>
      <p:sp>
        <p:nvSpPr>
          <p:cNvPr id="196" name="Google Shape;196;p21"/>
          <p:cNvSpPr txBox="1"/>
          <p:nvPr/>
        </p:nvSpPr>
        <p:spPr>
          <a:xfrm>
            <a:off x="8241175" y="3867150"/>
            <a:ext cx="3284075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Tích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hợp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Gemini Pro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với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Google Workspace (App Scripts, Draw.io)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để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tạo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ra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quy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trình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làm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việc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tự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động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hóa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hoàn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toàn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.</a:t>
            </a:r>
            <a:endParaRPr>
              <a:latin typeface="+mj-lt"/>
            </a:endParaRPr>
          </a:p>
        </p:txBody>
      </p:sp>
      <p:sp>
        <p:nvSpPr>
          <p:cNvPr id="197" name="Google Shape;197;p21"/>
          <p:cNvSpPr txBox="1"/>
          <p:nvPr/>
        </p:nvSpPr>
        <p:spPr>
          <a:xfrm>
            <a:off x="762000" y="571500"/>
            <a:ext cx="11401425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err="1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Tóm</a:t>
            </a:r>
            <a:r>
              <a:rPr lang="en-US" sz="3150" b="1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3150" b="1" err="1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tắt</a:t>
            </a:r>
            <a:r>
              <a:rPr lang="en-US" sz="3150" b="1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3150" b="1" i="0" u="none" strike="noStrike" cap="none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Gemini Pro – </a:t>
            </a:r>
            <a:r>
              <a:rPr lang="en-US" sz="3150" b="1" i="0" u="none" strike="noStrike" cap="none" err="1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Là</a:t>
            </a:r>
            <a:r>
              <a:rPr lang="en-US" sz="3150" b="1" i="0" u="none" strike="noStrike" cap="none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 1 </a:t>
            </a:r>
            <a:r>
              <a:rPr lang="en-US" sz="3150" b="1" i="0" u="none" strike="noStrike" cap="none" err="1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Hệ</a:t>
            </a:r>
            <a:r>
              <a:rPr lang="en-US" sz="3150" b="1" i="0" u="none" strike="noStrike" cap="none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3150" b="1" i="0" u="none" strike="noStrike" cap="none" err="1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sinh</a:t>
            </a:r>
            <a:r>
              <a:rPr lang="en-US" sz="3150" b="1" i="0" u="none" strike="noStrike" cap="none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3150" b="1" i="0" u="none" strike="noStrike" cap="none" err="1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thái</a:t>
            </a:r>
            <a:r>
              <a:rPr lang="en-US" sz="3150" b="1" i="0" u="none" strike="noStrike" cap="none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 AI</a:t>
            </a:r>
            <a:endParaRPr>
              <a:latin typeface="+mj-lt"/>
            </a:endParaRPr>
          </a:p>
        </p:txBody>
      </p:sp>
      <p:sp>
        <p:nvSpPr>
          <p:cNvPr id="198" name="Google Shape;198;p21"/>
          <p:cNvSpPr/>
          <p:nvPr/>
        </p:nvSpPr>
        <p:spPr>
          <a:xfrm>
            <a:off x="571500" y="571500"/>
            <a:ext cx="95250" cy="60007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>
          <a:extLst>
            <a:ext uri="{FF2B5EF4-FFF2-40B4-BE49-F238E27FC236}">
              <a16:creationId xmlns:a16="http://schemas.microsoft.com/office/drawing/2014/main" id="{B2E0F164-A08B-CB97-91C7-004E36DD3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>
            <a:extLst>
              <a:ext uri="{FF2B5EF4-FFF2-40B4-BE49-F238E27FC236}">
                <a16:creationId xmlns:a16="http://schemas.microsoft.com/office/drawing/2014/main" id="{013318BB-F103-C9F7-F8F4-B92640F28D3C}"/>
              </a:ext>
            </a:extLst>
          </p:cNvPr>
          <p:cNvSpPr/>
          <p:nvPr/>
        </p:nvSpPr>
        <p:spPr>
          <a:xfrm>
            <a:off x="502674" y="249715"/>
            <a:ext cx="95250" cy="60007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164163-3E25-E957-7F6E-A3E837AF4301}"/>
              </a:ext>
            </a:extLst>
          </p:cNvPr>
          <p:cNvSpPr/>
          <p:nvPr/>
        </p:nvSpPr>
        <p:spPr>
          <a:xfrm>
            <a:off x="142267" y="3119284"/>
            <a:ext cx="1681316" cy="6194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Rà</a:t>
            </a:r>
            <a:r>
              <a:rPr lang="en-US"/>
              <a:t> </a:t>
            </a:r>
            <a:r>
              <a:rPr lang="en-US" err="1"/>
              <a:t>soát</a:t>
            </a:r>
            <a:r>
              <a:rPr lang="en-US"/>
              <a:t> CNNV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1BEB1F-2033-3582-17D8-A9096AE37173}"/>
              </a:ext>
            </a:extLst>
          </p:cNvPr>
          <p:cNvSpPr/>
          <p:nvPr/>
        </p:nvSpPr>
        <p:spPr>
          <a:xfrm>
            <a:off x="2620297" y="1968680"/>
            <a:ext cx="1922207" cy="6194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Định </a:t>
            </a:r>
            <a:r>
              <a:rPr lang="en-US" err="1"/>
              <a:t>hình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</a:t>
            </a:r>
            <a:r>
              <a:rPr lang="en-US" err="1"/>
              <a:t>Mô</a:t>
            </a:r>
            <a:r>
              <a:rPr lang="en-US"/>
              <a:t> </a:t>
            </a:r>
            <a:r>
              <a:rPr lang="en-US" err="1"/>
              <a:t>hình</a:t>
            </a:r>
            <a:r>
              <a:rPr lang="en-US"/>
              <a:t> </a:t>
            </a:r>
            <a:r>
              <a:rPr lang="en-US" err="1"/>
              <a:t>tổ</a:t>
            </a:r>
            <a:r>
              <a:rPr lang="en-US"/>
              <a:t> </a:t>
            </a:r>
            <a:r>
              <a:rPr lang="en-US" err="1"/>
              <a:t>chức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F2C168-75BA-2CA9-F3E8-79AB1D136BDA}"/>
              </a:ext>
            </a:extLst>
          </p:cNvPr>
          <p:cNvSpPr/>
          <p:nvPr/>
        </p:nvSpPr>
        <p:spPr>
          <a:xfrm>
            <a:off x="2620296" y="882830"/>
            <a:ext cx="1922207" cy="619432"/>
          </a:xfrm>
          <a:prstGeom prst="rect">
            <a:avLst/>
          </a:prstGeom>
          <a:solidFill>
            <a:srgbClr val="E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Định </a:t>
            </a:r>
            <a:r>
              <a:rPr lang="en-US" err="1"/>
              <a:t>hướng</a:t>
            </a:r>
            <a:r>
              <a:rPr lang="en-US"/>
              <a:t> </a:t>
            </a:r>
            <a:r>
              <a:rPr lang="en-US" err="1"/>
              <a:t>từ</a:t>
            </a:r>
            <a:r>
              <a:rPr lang="en-US"/>
              <a:t> BGĐ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EA850F-456F-19D4-0CDF-7F2D1627F1D7}"/>
              </a:ext>
            </a:extLst>
          </p:cNvPr>
          <p:cNvSpPr/>
          <p:nvPr/>
        </p:nvSpPr>
        <p:spPr>
          <a:xfrm>
            <a:off x="2620291" y="3131222"/>
            <a:ext cx="1922207" cy="6194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Sắp</a:t>
            </a:r>
            <a:r>
              <a:rPr lang="en-US"/>
              <a:t> </a:t>
            </a:r>
            <a:r>
              <a:rPr lang="en-US" err="1"/>
              <a:t>xếp</a:t>
            </a:r>
            <a:r>
              <a:rPr lang="en-US"/>
              <a:t> </a:t>
            </a:r>
            <a:r>
              <a:rPr lang="en-US" err="1"/>
              <a:t>Mô</a:t>
            </a:r>
            <a:r>
              <a:rPr lang="en-US"/>
              <a:t> </a:t>
            </a:r>
            <a:r>
              <a:rPr lang="en-US" err="1"/>
              <a:t>hình</a:t>
            </a:r>
            <a:r>
              <a:rPr lang="en-US"/>
              <a:t> </a:t>
            </a:r>
            <a:r>
              <a:rPr lang="en-US" err="1"/>
              <a:t>tổ</a:t>
            </a:r>
            <a:r>
              <a:rPr lang="en-US"/>
              <a:t> </a:t>
            </a:r>
            <a:r>
              <a:rPr lang="en-US" err="1"/>
              <a:t>chức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0625C0-188C-5AD3-BCE3-33BC6261153A}"/>
              </a:ext>
            </a:extLst>
          </p:cNvPr>
          <p:cNvSpPr/>
          <p:nvPr/>
        </p:nvSpPr>
        <p:spPr>
          <a:xfrm>
            <a:off x="5134896" y="1961306"/>
            <a:ext cx="1922207" cy="6194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Điều</a:t>
            </a:r>
            <a:r>
              <a:rPr lang="en-US"/>
              <a:t> </a:t>
            </a:r>
            <a:r>
              <a:rPr lang="en-US" err="1"/>
              <a:t>chỉnh</a:t>
            </a:r>
            <a:r>
              <a:rPr lang="en-US"/>
              <a:t> CNNV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6A150-CF8B-DD35-2417-A8941A4AC03C}"/>
              </a:ext>
            </a:extLst>
          </p:cNvPr>
          <p:cNvSpPr/>
          <p:nvPr/>
        </p:nvSpPr>
        <p:spPr>
          <a:xfrm>
            <a:off x="5134895" y="900036"/>
            <a:ext cx="1922207" cy="6194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Hoạch</a:t>
            </a:r>
            <a:r>
              <a:rPr lang="en-US"/>
              <a:t> </a:t>
            </a:r>
            <a:r>
              <a:rPr lang="en-US" err="1"/>
              <a:t>định</a:t>
            </a:r>
            <a:r>
              <a:rPr lang="en-US"/>
              <a:t> </a:t>
            </a:r>
            <a:r>
              <a:rPr lang="en-US" err="1"/>
              <a:t>lại</a:t>
            </a:r>
            <a:r>
              <a:rPr lang="en-US"/>
              <a:t> Quy </a:t>
            </a:r>
            <a:r>
              <a:rPr lang="en-US" err="1"/>
              <a:t>trình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A28A5F-31B8-EEEA-49A0-DC479A46A837}"/>
              </a:ext>
            </a:extLst>
          </p:cNvPr>
          <p:cNvSpPr/>
          <p:nvPr/>
        </p:nvSpPr>
        <p:spPr>
          <a:xfrm>
            <a:off x="9979739" y="3009547"/>
            <a:ext cx="1922207" cy="6194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EE0000"/>
                </a:solidFill>
              </a:rPr>
              <a:t>Định </a:t>
            </a:r>
            <a:r>
              <a:rPr lang="en-US" err="1">
                <a:solidFill>
                  <a:srgbClr val="EE0000"/>
                </a:solidFill>
              </a:rPr>
              <a:t>biên</a:t>
            </a:r>
            <a:r>
              <a:rPr lang="en-US">
                <a:solidFill>
                  <a:srgbClr val="EE0000"/>
                </a:solidFill>
              </a:rPr>
              <a:t> </a:t>
            </a:r>
            <a:r>
              <a:rPr lang="en-US" err="1">
                <a:solidFill>
                  <a:srgbClr val="EE0000"/>
                </a:solidFill>
              </a:rPr>
              <a:t>nhân</a:t>
            </a:r>
            <a:r>
              <a:rPr lang="en-US">
                <a:solidFill>
                  <a:srgbClr val="EE0000"/>
                </a:solidFill>
              </a:rPr>
              <a:t> </a:t>
            </a:r>
            <a:r>
              <a:rPr lang="en-US" err="1">
                <a:solidFill>
                  <a:srgbClr val="EE0000"/>
                </a:solidFill>
              </a:rPr>
              <a:t>sự</a:t>
            </a:r>
            <a:endParaRPr lang="en-US">
              <a:solidFill>
                <a:srgbClr val="EE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FCB78E-265A-7FE2-F057-8FD65750F033}"/>
              </a:ext>
            </a:extLst>
          </p:cNvPr>
          <p:cNvSpPr/>
          <p:nvPr/>
        </p:nvSpPr>
        <p:spPr>
          <a:xfrm>
            <a:off x="7649495" y="1961306"/>
            <a:ext cx="1922207" cy="6194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Điều</a:t>
            </a:r>
            <a:r>
              <a:rPr lang="en-US"/>
              <a:t> </a:t>
            </a:r>
            <a:r>
              <a:rPr lang="en-US" err="1"/>
              <a:t>chỉnh</a:t>
            </a:r>
            <a:r>
              <a:rPr lang="en-US"/>
              <a:t> SĐTC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0AEE43-B8EC-B4EF-1584-64E2DF797201}"/>
              </a:ext>
            </a:extLst>
          </p:cNvPr>
          <p:cNvSpPr/>
          <p:nvPr/>
        </p:nvSpPr>
        <p:spPr>
          <a:xfrm>
            <a:off x="9979740" y="1961306"/>
            <a:ext cx="1922207" cy="6194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Điều</a:t>
            </a:r>
            <a:r>
              <a:rPr lang="en-US"/>
              <a:t> </a:t>
            </a:r>
            <a:r>
              <a:rPr lang="en-US" err="1"/>
              <a:t>chỉnh</a:t>
            </a:r>
            <a:r>
              <a:rPr lang="en-US"/>
              <a:t> </a:t>
            </a:r>
            <a:r>
              <a:rPr lang="en-US" err="1"/>
              <a:t>Mô</a:t>
            </a:r>
            <a:r>
              <a:rPr lang="en-US"/>
              <a:t> </a:t>
            </a:r>
            <a:r>
              <a:rPr lang="en-US" err="1"/>
              <a:t>tả</a:t>
            </a:r>
            <a:r>
              <a:rPr lang="en-US"/>
              <a:t> </a:t>
            </a:r>
            <a:r>
              <a:rPr lang="en-US" err="1"/>
              <a:t>công</a:t>
            </a:r>
            <a:r>
              <a:rPr lang="en-US"/>
              <a:t> </a:t>
            </a:r>
            <a:r>
              <a:rPr lang="en-US" err="1"/>
              <a:t>việc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D15CEB-F4D3-F29B-ABCB-BC7C462932F3}"/>
              </a:ext>
            </a:extLst>
          </p:cNvPr>
          <p:cNvSpPr txBox="1"/>
          <p:nvPr/>
        </p:nvSpPr>
        <p:spPr>
          <a:xfrm>
            <a:off x="825910" y="249715"/>
            <a:ext cx="10512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EE0000"/>
                </a:solidFill>
              </a:rPr>
              <a:t>QUÁ TRÌNH XÂY DỰNG HỆ THỐNG CHUYÊN NGHIỆP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411F369-FBA2-E6B3-1AE4-6DD9440AA810}"/>
              </a:ext>
            </a:extLst>
          </p:cNvPr>
          <p:cNvSpPr/>
          <p:nvPr/>
        </p:nvSpPr>
        <p:spPr>
          <a:xfrm>
            <a:off x="3923817" y="4114939"/>
            <a:ext cx="3943519" cy="100289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EE0000"/>
                </a:solidFill>
              </a:rPr>
              <a:t>Tăng </a:t>
            </a:r>
            <a:r>
              <a:rPr lang="en-US" err="1">
                <a:solidFill>
                  <a:srgbClr val="EE0000"/>
                </a:solidFill>
              </a:rPr>
              <a:t>năng</a:t>
            </a:r>
            <a:r>
              <a:rPr lang="en-US">
                <a:solidFill>
                  <a:srgbClr val="EE0000"/>
                </a:solidFill>
              </a:rPr>
              <a:t> </a:t>
            </a:r>
            <a:r>
              <a:rPr lang="en-US" err="1">
                <a:solidFill>
                  <a:srgbClr val="EE0000"/>
                </a:solidFill>
              </a:rPr>
              <a:t>suất</a:t>
            </a:r>
            <a:r>
              <a:rPr lang="en-US">
                <a:solidFill>
                  <a:srgbClr val="EE0000"/>
                </a:solidFill>
              </a:rPr>
              <a:t> </a:t>
            </a:r>
            <a:r>
              <a:rPr lang="en-US" err="1">
                <a:solidFill>
                  <a:srgbClr val="EE0000"/>
                </a:solidFill>
              </a:rPr>
              <a:t>lao</a:t>
            </a:r>
            <a:r>
              <a:rPr lang="en-US">
                <a:solidFill>
                  <a:srgbClr val="EE0000"/>
                </a:solidFill>
              </a:rPr>
              <a:t> </a:t>
            </a:r>
            <a:r>
              <a:rPr lang="en-US" err="1">
                <a:solidFill>
                  <a:srgbClr val="EE0000"/>
                </a:solidFill>
              </a:rPr>
              <a:t>động</a:t>
            </a:r>
            <a:endParaRPr lang="en-US">
              <a:solidFill>
                <a:srgbClr val="EE0000"/>
              </a:solidFill>
            </a:endParaRPr>
          </a:p>
          <a:p>
            <a:pPr algn="ctr"/>
            <a:r>
              <a:rPr lang="en-US">
                <a:solidFill>
                  <a:srgbClr val="EE0000"/>
                </a:solidFill>
              </a:rPr>
              <a:t> (</a:t>
            </a:r>
            <a:r>
              <a:rPr lang="en-US" err="1">
                <a:solidFill>
                  <a:srgbClr val="EE0000"/>
                </a:solidFill>
              </a:rPr>
              <a:t>Tổng</a:t>
            </a:r>
            <a:r>
              <a:rPr lang="en-US">
                <a:solidFill>
                  <a:srgbClr val="EE0000"/>
                </a:solidFill>
              </a:rPr>
              <a:t> </a:t>
            </a:r>
            <a:r>
              <a:rPr lang="en-US" err="1">
                <a:solidFill>
                  <a:srgbClr val="EE0000"/>
                </a:solidFill>
              </a:rPr>
              <a:t>doanh</a:t>
            </a:r>
            <a:r>
              <a:rPr lang="en-US">
                <a:solidFill>
                  <a:srgbClr val="EE0000"/>
                </a:solidFill>
              </a:rPr>
              <a:t> </a:t>
            </a:r>
            <a:r>
              <a:rPr lang="en-US" err="1">
                <a:solidFill>
                  <a:srgbClr val="EE0000"/>
                </a:solidFill>
              </a:rPr>
              <a:t>thu</a:t>
            </a:r>
            <a:r>
              <a:rPr lang="en-US">
                <a:solidFill>
                  <a:srgbClr val="EE0000"/>
                </a:solidFill>
              </a:rPr>
              <a:t>/</a:t>
            </a:r>
            <a:r>
              <a:rPr lang="en-US" err="1">
                <a:solidFill>
                  <a:srgbClr val="EE0000"/>
                </a:solidFill>
              </a:rPr>
              <a:t>Tổng</a:t>
            </a:r>
            <a:r>
              <a:rPr lang="en-US">
                <a:solidFill>
                  <a:srgbClr val="EE0000"/>
                </a:solidFill>
              </a:rPr>
              <a:t> </a:t>
            </a:r>
            <a:r>
              <a:rPr lang="en-US" err="1">
                <a:solidFill>
                  <a:srgbClr val="EE0000"/>
                </a:solidFill>
              </a:rPr>
              <a:t>nhân</a:t>
            </a:r>
            <a:r>
              <a:rPr lang="en-US">
                <a:solidFill>
                  <a:srgbClr val="EE0000"/>
                </a:solidFill>
              </a:rPr>
              <a:t> </a:t>
            </a:r>
            <a:r>
              <a:rPr lang="en-US" err="1">
                <a:solidFill>
                  <a:srgbClr val="EE0000"/>
                </a:solidFill>
              </a:rPr>
              <a:t>sự</a:t>
            </a:r>
            <a:r>
              <a:rPr lang="en-US">
                <a:solidFill>
                  <a:srgbClr val="EE0000"/>
                </a:solidFill>
              </a:rPr>
              <a:t>)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6B76DBA-8EB9-3ED6-F05D-FF9E7200F9BF}"/>
              </a:ext>
            </a:extLst>
          </p:cNvPr>
          <p:cNvSpPr/>
          <p:nvPr/>
        </p:nvSpPr>
        <p:spPr>
          <a:xfrm>
            <a:off x="125730" y="4110291"/>
            <a:ext cx="2424322" cy="100289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EE0000"/>
                </a:solidFill>
                <a:highlight>
                  <a:srgbClr val="FFFF00"/>
                </a:highlight>
              </a:rPr>
              <a:t>Quản </a:t>
            </a:r>
            <a:r>
              <a:rPr lang="en-US" err="1">
                <a:solidFill>
                  <a:srgbClr val="EE0000"/>
                </a:solidFill>
                <a:highlight>
                  <a:srgbClr val="FFFF00"/>
                </a:highlight>
              </a:rPr>
              <a:t>lý</a:t>
            </a:r>
            <a:r>
              <a:rPr lang="en-US">
                <a:solidFill>
                  <a:srgbClr val="EE0000"/>
                </a:solidFill>
                <a:highlight>
                  <a:srgbClr val="FFFF00"/>
                </a:highlight>
              </a:rPr>
              <a:t> chi </a:t>
            </a:r>
            <a:r>
              <a:rPr lang="en-US" err="1">
                <a:solidFill>
                  <a:srgbClr val="EE0000"/>
                </a:solidFill>
                <a:highlight>
                  <a:srgbClr val="FFFF00"/>
                </a:highlight>
              </a:rPr>
              <a:t>phí</a:t>
            </a:r>
            <a:endParaRPr lang="en-US">
              <a:solidFill>
                <a:srgbClr val="EE0000"/>
              </a:solidFill>
              <a:highlight>
                <a:srgbClr val="FFFF00"/>
              </a:highlight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A55DDCF-ABD8-3BCC-90A3-B537879D08DC}"/>
              </a:ext>
            </a:extLst>
          </p:cNvPr>
          <p:cNvSpPr/>
          <p:nvPr/>
        </p:nvSpPr>
        <p:spPr>
          <a:xfrm>
            <a:off x="8594715" y="4114939"/>
            <a:ext cx="2021633" cy="100289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>
                <a:solidFill>
                  <a:srgbClr val="EE0000"/>
                </a:solidFill>
              </a:rPr>
              <a:t>Tuyển</a:t>
            </a:r>
            <a:r>
              <a:rPr lang="en-US">
                <a:solidFill>
                  <a:srgbClr val="EE0000"/>
                </a:solidFill>
              </a:rPr>
              <a:t> </a:t>
            </a:r>
            <a:r>
              <a:rPr lang="en-US" err="1">
                <a:solidFill>
                  <a:srgbClr val="EE0000"/>
                </a:solidFill>
              </a:rPr>
              <a:t>và</a:t>
            </a:r>
            <a:r>
              <a:rPr lang="en-US">
                <a:solidFill>
                  <a:srgbClr val="EE0000"/>
                </a:solidFill>
              </a:rPr>
              <a:t> </a:t>
            </a:r>
            <a:r>
              <a:rPr lang="en-US" err="1">
                <a:solidFill>
                  <a:srgbClr val="EE0000"/>
                </a:solidFill>
              </a:rPr>
              <a:t>giữ</a:t>
            </a:r>
            <a:r>
              <a:rPr lang="en-US">
                <a:solidFill>
                  <a:srgbClr val="EE0000"/>
                </a:solidFill>
              </a:rPr>
              <a:t> </a:t>
            </a:r>
            <a:r>
              <a:rPr lang="en-US" err="1">
                <a:solidFill>
                  <a:srgbClr val="EE0000"/>
                </a:solidFill>
              </a:rPr>
              <a:t>người</a:t>
            </a:r>
            <a:r>
              <a:rPr lang="en-US">
                <a:solidFill>
                  <a:srgbClr val="EE0000"/>
                </a:solidFill>
              </a:rPr>
              <a:t> </a:t>
            </a:r>
            <a:r>
              <a:rPr lang="en-US" err="1">
                <a:solidFill>
                  <a:srgbClr val="EE0000"/>
                </a:solidFill>
              </a:rPr>
              <a:t>giỏi</a:t>
            </a:r>
            <a:endParaRPr lang="en-US">
              <a:solidFill>
                <a:srgbClr val="EE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59E0062-5BA5-AFAC-FCF7-D2885AC4E64C}"/>
              </a:ext>
            </a:extLst>
          </p:cNvPr>
          <p:cNvSpPr/>
          <p:nvPr/>
        </p:nvSpPr>
        <p:spPr>
          <a:xfrm>
            <a:off x="9979738" y="5973727"/>
            <a:ext cx="1922207" cy="6194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>
                <a:solidFill>
                  <a:srgbClr val="EE0000"/>
                </a:solidFill>
              </a:rPr>
              <a:t>Xây</a:t>
            </a:r>
            <a:r>
              <a:rPr lang="en-US">
                <a:solidFill>
                  <a:srgbClr val="EE0000"/>
                </a:solidFill>
              </a:rPr>
              <a:t> </a:t>
            </a:r>
            <a:r>
              <a:rPr lang="en-US" err="1">
                <a:solidFill>
                  <a:srgbClr val="EE0000"/>
                </a:solidFill>
              </a:rPr>
              <a:t>dựng</a:t>
            </a:r>
            <a:r>
              <a:rPr lang="en-US">
                <a:solidFill>
                  <a:srgbClr val="EE0000"/>
                </a:solidFill>
              </a:rPr>
              <a:t> </a:t>
            </a:r>
            <a:r>
              <a:rPr lang="en-US" err="1">
                <a:solidFill>
                  <a:srgbClr val="EE0000"/>
                </a:solidFill>
              </a:rPr>
              <a:t>Bộ</a:t>
            </a:r>
            <a:r>
              <a:rPr lang="en-US">
                <a:solidFill>
                  <a:srgbClr val="EE0000"/>
                </a:solidFill>
              </a:rPr>
              <a:t> </a:t>
            </a:r>
            <a:r>
              <a:rPr lang="en-US" err="1">
                <a:solidFill>
                  <a:srgbClr val="EE0000"/>
                </a:solidFill>
              </a:rPr>
              <a:t>tiêu</a:t>
            </a:r>
            <a:r>
              <a:rPr lang="en-US">
                <a:solidFill>
                  <a:srgbClr val="EE0000"/>
                </a:solidFill>
              </a:rPr>
              <a:t> </a:t>
            </a:r>
            <a:r>
              <a:rPr lang="en-US" err="1">
                <a:solidFill>
                  <a:srgbClr val="EE0000"/>
                </a:solidFill>
              </a:rPr>
              <a:t>chuẩn</a:t>
            </a:r>
            <a:r>
              <a:rPr lang="en-US">
                <a:solidFill>
                  <a:srgbClr val="EE0000"/>
                </a:solidFill>
              </a:rPr>
              <a:t> </a:t>
            </a:r>
            <a:r>
              <a:rPr lang="en-US" err="1">
                <a:solidFill>
                  <a:srgbClr val="EE0000"/>
                </a:solidFill>
              </a:rPr>
              <a:t>năng</a:t>
            </a:r>
            <a:r>
              <a:rPr lang="en-US">
                <a:solidFill>
                  <a:srgbClr val="EE0000"/>
                </a:solidFill>
              </a:rPr>
              <a:t> </a:t>
            </a:r>
            <a:r>
              <a:rPr lang="en-US" err="1">
                <a:solidFill>
                  <a:srgbClr val="EE0000"/>
                </a:solidFill>
              </a:rPr>
              <a:t>lực</a:t>
            </a:r>
            <a:endParaRPr lang="en-US">
              <a:solidFill>
                <a:srgbClr val="EE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39F0BAD-F0CB-61F0-3730-DF59152E3EEF}"/>
              </a:ext>
            </a:extLst>
          </p:cNvPr>
          <p:cNvSpPr/>
          <p:nvPr/>
        </p:nvSpPr>
        <p:spPr>
          <a:xfrm>
            <a:off x="6185471" y="5973727"/>
            <a:ext cx="1922207" cy="6194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>
                <a:solidFill>
                  <a:srgbClr val="EE0000"/>
                </a:solidFill>
              </a:rPr>
              <a:t>Xây</a:t>
            </a:r>
            <a:r>
              <a:rPr lang="en-US">
                <a:solidFill>
                  <a:srgbClr val="EE0000"/>
                </a:solidFill>
              </a:rPr>
              <a:t> </a:t>
            </a:r>
            <a:r>
              <a:rPr lang="en-US" err="1">
                <a:solidFill>
                  <a:srgbClr val="EE0000"/>
                </a:solidFill>
              </a:rPr>
              <a:t>dựng</a:t>
            </a:r>
            <a:r>
              <a:rPr lang="en-US">
                <a:solidFill>
                  <a:srgbClr val="EE0000"/>
                </a:solidFill>
              </a:rPr>
              <a:t> </a:t>
            </a:r>
            <a:r>
              <a:rPr lang="en-US" err="1">
                <a:solidFill>
                  <a:srgbClr val="EE0000"/>
                </a:solidFill>
              </a:rPr>
              <a:t>Bộ</a:t>
            </a:r>
            <a:r>
              <a:rPr lang="en-US">
                <a:solidFill>
                  <a:srgbClr val="EE0000"/>
                </a:solidFill>
              </a:rPr>
              <a:t> Thang </a:t>
            </a:r>
            <a:r>
              <a:rPr lang="en-US" err="1">
                <a:solidFill>
                  <a:srgbClr val="EE0000"/>
                </a:solidFill>
              </a:rPr>
              <a:t>bảng</a:t>
            </a:r>
            <a:r>
              <a:rPr lang="en-US">
                <a:solidFill>
                  <a:srgbClr val="EE0000"/>
                </a:solidFill>
              </a:rPr>
              <a:t> </a:t>
            </a:r>
            <a:r>
              <a:rPr lang="en-US" err="1">
                <a:solidFill>
                  <a:srgbClr val="EE0000"/>
                </a:solidFill>
              </a:rPr>
              <a:t>lương</a:t>
            </a:r>
            <a:endParaRPr lang="en-US">
              <a:solidFill>
                <a:srgbClr val="EE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CB6A2A6-2537-5295-D20B-5C44E5CA046A}"/>
              </a:ext>
            </a:extLst>
          </p:cNvPr>
          <p:cNvSpPr/>
          <p:nvPr/>
        </p:nvSpPr>
        <p:spPr>
          <a:xfrm>
            <a:off x="2709767" y="5973727"/>
            <a:ext cx="1922207" cy="6194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>
                <a:solidFill>
                  <a:srgbClr val="EE0000"/>
                </a:solidFill>
              </a:rPr>
              <a:t>Xây</a:t>
            </a:r>
            <a:r>
              <a:rPr lang="en-US">
                <a:solidFill>
                  <a:srgbClr val="EE0000"/>
                </a:solidFill>
              </a:rPr>
              <a:t> </a:t>
            </a:r>
            <a:r>
              <a:rPr lang="en-US" err="1">
                <a:solidFill>
                  <a:srgbClr val="EE0000"/>
                </a:solidFill>
              </a:rPr>
              <a:t>dựng</a:t>
            </a:r>
            <a:r>
              <a:rPr lang="en-US">
                <a:solidFill>
                  <a:srgbClr val="EE0000"/>
                </a:solidFill>
              </a:rPr>
              <a:t> </a:t>
            </a:r>
            <a:r>
              <a:rPr lang="en-US" err="1">
                <a:solidFill>
                  <a:srgbClr val="EE0000"/>
                </a:solidFill>
              </a:rPr>
              <a:t>Bộ</a:t>
            </a:r>
            <a:r>
              <a:rPr lang="en-US">
                <a:solidFill>
                  <a:srgbClr val="EE0000"/>
                </a:solidFill>
              </a:rPr>
              <a:t> </a:t>
            </a:r>
            <a:r>
              <a:rPr lang="en-US" err="1">
                <a:solidFill>
                  <a:srgbClr val="EE0000"/>
                </a:solidFill>
              </a:rPr>
              <a:t>Đánh</a:t>
            </a:r>
            <a:r>
              <a:rPr lang="en-US">
                <a:solidFill>
                  <a:srgbClr val="EE0000"/>
                </a:solidFill>
              </a:rPr>
              <a:t> </a:t>
            </a:r>
            <a:r>
              <a:rPr lang="en-US" err="1">
                <a:solidFill>
                  <a:srgbClr val="EE0000"/>
                </a:solidFill>
              </a:rPr>
              <a:t>giá</a:t>
            </a:r>
            <a:r>
              <a:rPr lang="en-US">
                <a:solidFill>
                  <a:srgbClr val="EE0000"/>
                </a:solidFill>
              </a:rPr>
              <a:t> </a:t>
            </a:r>
            <a:r>
              <a:rPr lang="en-US" err="1">
                <a:solidFill>
                  <a:srgbClr val="EE0000"/>
                </a:solidFill>
              </a:rPr>
              <a:t>hiệu</a:t>
            </a:r>
            <a:r>
              <a:rPr lang="en-US">
                <a:solidFill>
                  <a:srgbClr val="EE0000"/>
                </a:solidFill>
              </a:rPr>
              <a:t> </a:t>
            </a:r>
            <a:r>
              <a:rPr lang="en-US" err="1">
                <a:solidFill>
                  <a:srgbClr val="EE0000"/>
                </a:solidFill>
              </a:rPr>
              <a:t>suất</a:t>
            </a:r>
            <a:endParaRPr lang="en-US">
              <a:solidFill>
                <a:srgbClr val="EE0000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E261AD7-C9E6-8B88-D957-2D4F98BE6947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>
            <a:off x="1823583" y="3429000"/>
            <a:ext cx="796708" cy="11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189B19F-57F0-DC10-690E-D05F5A50842E}"/>
              </a:ext>
            </a:extLst>
          </p:cNvPr>
          <p:cNvCxnSpPr>
            <a:cxnSpLocks/>
            <a:stCxn id="9" idx="0"/>
            <a:endCxn id="7" idx="2"/>
          </p:cNvCxnSpPr>
          <p:nvPr/>
        </p:nvCxnSpPr>
        <p:spPr>
          <a:xfrm flipV="1">
            <a:off x="3581395" y="2588112"/>
            <a:ext cx="6" cy="543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9838240-2432-A519-0DD3-CD5FD8416B08}"/>
              </a:ext>
            </a:extLst>
          </p:cNvPr>
          <p:cNvCxnSpPr>
            <a:cxnSpLocks/>
            <a:stCxn id="8" idx="2"/>
            <a:endCxn id="7" idx="0"/>
          </p:cNvCxnSpPr>
          <p:nvPr/>
        </p:nvCxnSpPr>
        <p:spPr>
          <a:xfrm>
            <a:off x="3581400" y="1502262"/>
            <a:ext cx="1" cy="466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EA1C76F-F5C7-1AB9-C2D4-A334BC3EE8F6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542498" y="2271022"/>
            <a:ext cx="592398" cy="3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810E2F2-D32C-E867-FCAA-4C1AA427FD11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3670871" y="2588112"/>
            <a:ext cx="2334868" cy="3385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107CDE1-254C-7AAD-1AF6-BD52B9096506}"/>
              </a:ext>
            </a:extLst>
          </p:cNvPr>
          <p:cNvCxnSpPr>
            <a:cxnSpLocks/>
            <a:stCxn id="34" idx="0"/>
            <a:endCxn id="12" idx="1"/>
          </p:cNvCxnSpPr>
          <p:nvPr/>
        </p:nvCxnSpPr>
        <p:spPr>
          <a:xfrm flipV="1">
            <a:off x="3670871" y="3319263"/>
            <a:ext cx="6308868" cy="2654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7461D82-97FA-79C6-D55B-53C88CB4E639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6095209" y="1519468"/>
            <a:ext cx="791" cy="441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D5EA091-8B6F-FBAE-B606-A17D293874BB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7057102" y="1209752"/>
            <a:ext cx="2922637" cy="2109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D34F415A-D9B7-D330-AD85-5F4123AFBA9A}"/>
              </a:ext>
            </a:extLst>
          </p:cNvPr>
          <p:cNvCxnSpPr>
            <a:cxnSpLocks/>
            <a:stCxn id="10" idx="3"/>
            <a:endCxn id="12" idx="1"/>
          </p:cNvCxnSpPr>
          <p:nvPr/>
        </p:nvCxnSpPr>
        <p:spPr>
          <a:xfrm>
            <a:off x="7057103" y="2271022"/>
            <a:ext cx="2922636" cy="1048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03E4CA56-4BB8-44A1-2F65-370342E76138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7056306" y="2271022"/>
            <a:ext cx="5931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D9E5100E-93B0-3168-03F6-B79616EBB840}"/>
              </a:ext>
            </a:extLst>
          </p:cNvPr>
          <p:cNvCxnSpPr>
            <a:cxnSpLocks/>
            <a:stCxn id="12" idx="0"/>
            <a:endCxn id="13" idx="3"/>
          </p:cNvCxnSpPr>
          <p:nvPr/>
        </p:nvCxnSpPr>
        <p:spPr>
          <a:xfrm flipH="1" flipV="1">
            <a:off x="9571702" y="2271022"/>
            <a:ext cx="1369141" cy="738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221DA755-D7A6-DF62-DE37-8C6D5C03C723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>
            <a:off x="9571702" y="2271022"/>
            <a:ext cx="4080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BFE0262-D17E-62E5-3A62-C16DCC2CAB35}"/>
              </a:ext>
            </a:extLst>
          </p:cNvPr>
          <p:cNvCxnSpPr>
            <a:cxnSpLocks/>
            <a:stCxn id="34" idx="1"/>
          </p:cNvCxnSpPr>
          <p:nvPr/>
        </p:nvCxnSpPr>
        <p:spPr>
          <a:xfrm flipH="1" flipV="1">
            <a:off x="1331089" y="5113181"/>
            <a:ext cx="1378678" cy="11702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73A1374-098A-4609-E3E2-82FFE866C116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6005739" y="2588112"/>
            <a:ext cx="4935103" cy="3385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07490AC-5B5A-3649-7B9D-31BF469A13F2}"/>
              </a:ext>
            </a:extLst>
          </p:cNvPr>
          <p:cNvCxnSpPr>
            <a:cxnSpLocks/>
            <a:stCxn id="13" idx="2"/>
            <a:endCxn id="31" idx="0"/>
          </p:cNvCxnSpPr>
          <p:nvPr/>
        </p:nvCxnSpPr>
        <p:spPr>
          <a:xfrm flipH="1">
            <a:off x="7146575" y="2580738"/>
            <a:ext cx="1464024" cy="3392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6105183-479A-1E84-7C7F-FD8E01F5D8DA}"/>
              </a:ext>
            </a:extLst>
          </p:cNvPr>
          <p:cNvCxnSpPr>
            <a:cxnSpLocks/>
            <a:stCxn id="10" idx="2"/>
            <a:endCxn id="31" idx="0"/>
          </p:cNvCxnSpPr>
          <p:nvPr/>
        </p:nvCxnSpPr>
        <p:spPr>
          <a:xfrm>
            <a:off x="6096000" y="2580738"/>
            <a:ext cx="1050575" cy="3392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E425EA1-E3C3-C3FF-2720-37E47A14189C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3581400" y="1502262"/>
            <a:ext cx="104620" cy="4471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B9F1CA8-E22B-35D6-3572-673F57C67C62}"/>
              </a:ext>
            </a:extLst>
          </p:cNvPr>
          <p:cNvCxnSpPr>
            <a:cxnSpLocks/>
          </p:cNvCxnSpPr>
          <p:nvPr/>
        </p:nvCxnSpPr>
        <p:spPr>
          <a:xfrm flipV="1">
            <a:off x="4647123" y="5125044"/>
            <a:ext cx="1248293" cy="11134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70BC55F-196C-3721-4CCD-6F0CD61E2B44}"/>
              </a:ext>
            </a:extLst>
          </p:cNvPr>
          <p:cNvCxnSpPr>
            <a:cxnSpLocks/>
            <a:endCxn id="18" idx="2"/>
          </p:cNvCxnSpPr>
          <p:nvPr/>
        </p:nvCxnSpPr>
        <p:spPr>
          <a:xfrm flipV="1">
            <a:off x="4647122" y="4616384"/>
            <a:ext cx="3947593" cy="16670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7899351-7DA5-EFE3-BC53-E5E5498EAFE7}"/>
              </a:ext>
            </a:extLst>
          </p:cNvPr>
          <p:cNvCxnSpPr>
            <a:cxnSpLocks/>
            <a:stCxn id="31" idx="3"/>
            <a:endCxn id="18" idx="3"/>
          </p:cNvCxnSpPr>
          <p:nvPr/>
        </p:nvCxnSpPr>
        <p:spPr>
          <a:xfrm flipV="1">
            <a:off x="8107678" y="4970959"/>
            <a:ext cx="783098" cy="13124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BB92CC0-4E0F-AE14-A944-F0F7D7BE3824}"/>
              </a:ext>
            </a:extLst>
          </p:cNvPr>
          <p:cNvCxnSpPr>
            <a:cxnSpLocks/>
            <a:stCxn id="28" idx="1"/>
            <a:endCxn id="18" idx="4"/>
          </p:cNvCxnSpPr>
          <p:nvPr/>
        </p:nvCxnSpPr>
        <p:spPr>
          <a:xfrm flipH="1" flipV="1">
            <a:off x="9605532" y="5117829"/>
            <a:ext cx="374206" cy="11656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3886C395-3B64-410D-9CA1-039D5EBF2EE8}"/>
              </a:ext>
            </a:extLst>
          </p:cNvPr>
          <p:cNvCxnSpPr>
            <a:cxnSpLocks/>
            <a:stCxn id="28" idx="1"/>
            <a:endCxn id="16" idx="5"/>
          </p:cNvCxnSpPr>
          <p:nvPr/>
        </p:nvCxnSpPr>
        <p:spPr>
          <a:xfrm flipH="1" flipV="1">
            <a:off x="7289821" y="4970959"/>
            <a:ext cx="2689917" cy="13124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84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8" grpId="0" animBg="1"/>
      <p:bldP spid="31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3CD7C-A587-E038-5690-93DDF8B76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480" y="134477"/>
            <a:ext cx="11457039" cy="760259"/>
          </a:xfrm>
        </p:spPr>
        <p:txBody>
          <a:bodyPr>
            <a:normAutofit fontScale="90000"/>
          </a:bodyPr>
          <a:lstStyle/>
          <a:p>
            <a:r>
              <a:rPr lang="en-US" b="1"/>
              <a:t>LỚP HỌC XIN CHÀO ĐÓN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EE401A-CE4F-03D5-0D0D-2964E7142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5790"/>
            <a:ext cx="6400800" cy="51970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8F37BA-9211-D15F-71D3-6186228B1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708" y="1154614"/>
            <a:ext cx="5819140" cy="519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6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>
          <a:extLst>
            <a:ext uri="{FF2B5EF4-FFF2-40B4-BE49-F238E27FC236}">
              <a16:creationId xmlns:a16="http://schemas.microsoft.com/office/drawing/2014/main" id="{6157E551-0E7C-BAC9-5755-3A659ACF3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2" descr="image.png">
            <a:extLst>
              <a:ext uri="{FF2B5EF4-FFF2-40B4-BE49-F238E27FC236}">
                <a16:creationId xmlns:a16="http://schemas.microsoft.com/office/drawing/2014/main" id="{A556D66D-A580-88BE-06CA-B856E523EDC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2" descr="image.png">
            <a:extLst>
              <a:ext uri="{FF2B5EF4-FFF2-40B4-BE49-F238E27FC236}">
                <a16:creationId xmlns:a16="http://schemas.microsoft.com/office/drawing/2014/main" id="{6C7DB6A4-4916-0D25-53C9-BF4DDDFC1B1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2414587"/>
            <a:ext cx="5238750" cy="30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45;p24">
            <a:extLst>
              <a:ext uri="{FF2B5EF4-FFF2-40B4-BE49-F238E27FC236}">
                <a16:creationId xmlns:a16="http://schemas.microsoft.com/office/drawing/2014/main" id="{C34A44C0-3259-4466-1B43-12D3C3841283}"/>
              </a:ext>
            </a:extLst>
          </p:cNvPr>
          <p:cNvSpPr txBox="1"/>
          <p:nvPr/>
        </p:nvSpPr>
        <p:spPr>
          <a:xfrm>
            <a:off x="295275" y="1871341"/>
            <a:ext cx="11601450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err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Chúng</a:t>
            </a:r>
            <a:r>
              <a:rPr lang="en-US" sz="4400" b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 ta </a:t>
            </a:r>
            <a:r>
              <a:rPr lang="en-US" sz="4400" b="1" err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nên</a:t>
            </a:r>
            <a:r>
              <a:rPr lang="en-US" sz="4400" b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 </a:t>
            </a:r>
            <a:r>
              <a:rPr lang="en-US" sz="4400" b="1" err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quan</a:t>
            </a:r>
            <a:r>
              <a:rPr lang="en-US" sz="4400" b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 </a:t>
            </a:r>
            <a:r>
              <a:rPr lang="en-US" sz="4400" b="1" err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tâm</a:t>
            </a:r>
            <a:r>
              <a:rPr lang="en-US" sz="4400" b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 </a:t>
            </a:r>
            <a:r>
              <a:rPr lang="en-US" sz="4400" b="1" err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đến</a:t>
            </a:r>
            <a:r>
              <a:rPr lang="en-US" sz="4400" b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 </a:t>
            </a:r>
            <a:r>
              <a:rPr lang="en-US" sz="4400" b="1" err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các</a:t>
            </a:r>
            <a:r>
              <a:rPr lang="en-US" sz="4400" b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 </a:t>
            </a:r>
            <a:r>
              <a:rPr lang="en-US" sz="4400" b="1" err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chỉ</a:t>
            </a:r>
            <a:r>
              <a:rPr lang="en-US" sz="4400" b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 </a:t>
            </a:r>
            <a:r>
              <a:rPr lang="en-US" sz="4400" b="1" err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số</a:t>
            </a:r>
            <a:r>
              <a:rPr lang="en-US" sz="4400" b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 </a:t>
            </a:r>
            <a:r>
              <a:rPr lang="en-US" sz="4400" b="1" err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tài</a:t>
            </a:r>
            <a:r>
              <a:rPr lang="en-US" sz="4400" b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 </a:t>
            </a:r>
            <a:r>
              <a:rPr lang="en-US" sz="4400" b="1" err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chính</a:t>
            </a:r>
            <a:r>
              <a:rPr lang="en-US" sz="4400" b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 </a:t>
            </a:r>
            <a:r>
              <a:rPr lang="en-US" sz="4400" b="1" err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liên</a:t>
            </a:r>
            <a:r>
              <a:rPr lang="en-US" sz="4400" b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 </a:t>
            </a:r>
            <a:r>
              <a:rPr lang="en-US" sz="4400" b="1" err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quan</a:t>
            </a:r>
            <a:r>
              <a:rPr lang="en-US" sz="4400" b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 </a:t>
            </a:r>
            <a:r>
              <a:rPr lang="en-US" sz="4400" b="1" err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đến</a:t>
            </a:r>
            <a:r>
              <a:rPr lang="en-US" sz="4400" b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 </a:t>
            </a:r>
            <a:r>
              <a:rPr lang="en-US" sz="4400" b="1" err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nhân</a:t>
            </a:r>
            <a:r>
              <a:rPr lang="en-US" sz="4400" b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 </a:t>
            </a:r>
            <a:r>
              <a:rPr lang="en-US" sz="4400" b="1" err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sự</a:t>
            </a:r>
            <a:r>
              <a:rPr lang="en-US" sz="4400" b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 </a:t>
            </a:r>
            <a:r>
              <a:rPr lang="en-US" sz="4400" b="1" err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nào</a:t>
            </a:r>
            <a:r>
              <a:rPr lang="en-US" sz="4400" b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?</a:t>
            </a:r>
            <a:endParaRPr lang="en-US" sz="1050">
              <a:latin typeface="+mj-lt"/>
            </a:endParaRPr>
          </a:p>
        </p:txBody>
      </p:sp>
      <p:sp>
        <p:nvSpPr>
          <p:cNvPr id="5" name="Google Shape;246;p24">
            <a:extLst>
              <a:ext uri="{FF2B5EF4-FFF2-40B4-BE49-F238E27FC236}">
                <a16:creationId xmlns:a16="http://schemas.microsoft.com/office/drawing/2014/main" id="{DCB5C514-1AF8-A4EF-34DC-109471B45795}"/>
              </a:ext>
            </a:extLst>
          </p:cNvPr>
          <p:cNvSpPr txBox="1"/>
          <p:nvPr/>
        </p:nvSpPr>
        <p:spPr>
          <a:xfrm>
            <a:off x="571500" y="4130350"/>
            <a:ext cx="110490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Chúng </a:t>
            </a:r>
            <a:r>
              <a:rPr lang="en-US" sz="2400" b="0" i="0" u="none" strike="noStrike" cap="none" err="1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tôi</a:t>
            </a:r>
            <a:r>
              <a:rPr lang="en-US" sz="2400" b="0" i="0" u="none" strike="noStrike" cap="none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2400" b="0" i="0" u="none" strike="noStrike" cap="none" err="1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thống</a:t>
            </a:r>
            <a:r>
              <a:rPr lang="en-US" sz="2400" b="0" i="0" u="none" strike="noStrike" cap="none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2400" b="0" i="0" u="none" strike="noStrike" cap="none" err="1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kê</a:t>
            </a:r>
            <a:r>
              <a:rPr lang="en-US" sz="2400" b="0" i="0" u="none" strike="noStrike" cap="none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2400" b="0" i="0" u="none" strike="noStrike" cap="none" err="1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được</a:t>
            </a:r>
            <a:r>
              <a:rPr lang="en-US" sz="2400" b="0" i="0" u="none" strike="noStrike" cap="none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2400" b="0" i="0" u="none" strike="noStrike" cap="none" err="1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có</a:t>
            </a:r>
            <a:r>
              <a:rPr lang="en-US" sz="2400" b="0" i="0" u="none" strike="noStrike" cap="none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 khoảng trên </a:t>
            </a:r>
            <a:r>
              <a:rPr lang="en-US" sz="2400" b="0" i="0" u="none" strike="noStrike" cap="none" err="1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dưới</a:t>
            </a:r>
            <a:r>
              <a:rPr lang="en-US" sz="2400" b="0" i="0" u="none" strike="noStrike" cap="none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 10 </a:t>
            </a:r>
            <a:r>
              <a:rPr lang="en-US" sz="2400" b="0" i="0" u="none" strike="noStrike" cap="none" err="1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chỉ</a:t>
            </a:r>
            <a:r>
              <a:rPr lang="en-US" sz="2400" b="0" i="0" u="none" strike="noStrike" cap="none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2400" b="0" i="0" u="none" strike="noStrike" cap="none" err="1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số</a:t>
            </a:r>
            <a:r>
              <a:rPr lang="en-US" sz="2400" b="0" i="0" u="none" strike="noStrike" cap="none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2400" b="0" i="0" u="none" strike="noStrike" cap="none" err="1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rất</a:t>
            </a:r>
            <a:r>
              <a:rPr lang="en-US" sz="2400" b="0" i="0" u="none" strike="noStrike" cap="none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2400" b="0" i="0" u="none" strike="noStrike" cap="none" err="1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thú</a:t>
            </a:r>
            <a:r>
              <a:rPr lang="en-US" sz="2400" b="0" i="0" u="none" strike="noStrike" cap="none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2400" b="0" i="0" u="none" strike="noStrike" cap="none" err="1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vị</a:t>
            </a:r>
            <a:endParaRPr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4841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1552575"/>
            <a:ext cx="11049000" cy="473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9"/>
          <p:cNvSpPr txBox="1"/>
          <p:nvPr/>
        </p:nvSpPr>
        <p:spPr>
          <a:xfrm>
            <a:off x="571500" y="4586287"/>
            <a:ext cx="110490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Chúng</a:t>
            </a:r>
            <a:r>
              <a:rPr lang="en-US" sz="2400" i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ta </a:t>
            </a:r>
            <a:r>
              <a:rPr lang="en-US" sz="2400" i="1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còn</a:t>
            </a:r>
            <a:r>
              <a:rPr lang="en-US" sz="2400" i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2400" i="1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những</a:t>
            </a:r>
            <a:r>
              <a:rPr lang="en-US" sz="2400" i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2400" i="1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chỉ</a:t>
            </a:r>
            <a:r>
              <a:rPr lang="en-US" sz="2400" i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2400" i="1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số</a:t>
            </a:r>
            <a:r>
              <a:rPr lang="en-US" sz="2400" i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2400" i="1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nào</a:t>
            </a:r>
            <a:r>
              <a:rPr lang="en-US" sz="2400" i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2400" i="1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khác</a:t>
            </a:r>
            <a:r>
              <a:rPr lang="en-US" sz="2400" i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2400" i="1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nữa</a:t>
            </a:r>
            <a:r>
              <a:rPr lang="en-US" sz="2400" i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??? Link file</a:t>
            </a:r>
            <a:endParaRPr sz="2400">
              <a:latin typeface="+mj-lt"/>
            </a:endParaRPr>
          </a:p>
        </p:txBody>
      </p:sp>
      <p:sp>
        <p:nvSpPr>
          <p:cNvPr id="161" name="Google Shape;161;p19"/>
          <p:cNvSpPr txBox="1"/>
          <p:nvPr/>
        </p:nvSpPr>
        <p:spPr>
          <a:xfrm>
            <a:off x="762000" y="571500"/>
            <a:ext cx="11401425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Chẩn đoán qua chỉ số Tài chính HR</a:t>
            </a:r>
            <a:endParaRPr>
              <a:latin typeface="+mj-lt"/>
            </a:endParaRPr>
          </a:p>
        </p:txBody>
      </p:sp>
      <p:sp>
        <p:nvSpPr>
          <p:cNvPr id="162" name="Google Shape;162;p19"/>
          <p:cNvSpPr/>
          <p:nvPr/>
        </p:nvSpPr>
        <p:spPr>
          <a:xfrm>
            <a:off x="571500" y="571500"/>
            <a:ext cx="95250" cy="60007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>
          <a:extLst>
            <a:ext uri="{FF2B5EF4-FFF2-40B4-BE49-F238E27FC236}">
              <a16:creationId xmlns:a16="http://schemas.microsoft.com/office/drawing/2014/main" id="{456BDB3F-B7AB-B585-2100-F0C2254D7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2119BBFA-EC74-0CD9-6D4A-91838AE040A8}"/>
              </a:ext>
            </a:extLst>
          </p:cNvPr>
          <p:cNvSpPr/>
          <p:nvPr/>
        </p:nvSpPr>
        <p:spPr>
          <a:xfrm>
            <a:off x="571500" y="571500"/>
            <a:ext cx="95400" cy="600000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1F3934-3BE0-7373-F772-3E2BCD684070}"/>
              </a:ext>
            </a:extLst>
          </p:cNvPr>
          <p:cNvSpPr txBox="1"/>
          <p:nvPr/>
        </p:nvSpPr>
        <p:spPr>
          <a:xfrm>
            <a:off x="1078442" y="622123"/>
            <a:ext cx="8999623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it-IT" sz="3150" b="1" i="0" u="none" strike="noStrike">
                <a:solidFill>
                  <a:schemeClr val="tx1"/>
                </a:solidFill>
                <a:effectLst/>
                <a:latin typeface="+mj-lt"/>
              </a:rPr>
              <a:t>PHÂN TÍCH DỮ LIỆU TÀI CHÍNH NHÂN SỰ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F7646E-6A33-8346-DBF4-5E814B9E6E5D}"/>
              </a:ext>
            </a:extLst>
          </p:cNvPr>
          <p:cNvSpPr txBox="1"/>
          <p:nvPr/>
        </p:nvSpPr>
        <p:spPr>
          <a:xfrm>
            <a:off x="1157099" y="1650050"/>
            <a:ext cx="87734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en-US" sz="2000" b="1" i="0" u="none" strike="noStrike">
                <a:solidFill>
                  <a:srgbClr val="FFD35A"/>
                </a:solidFill>
                <a:effectLst/>
                <a:latin typeface="+mj-lt"/>
              </a:rPr>
              <a:t>CÁC CHỈ SỐ CỐT LÕI</a:t>
            </a:r>
            <a:endParaRPr lang="en-US" sz="2000" b="0">
              <a:effectLst/>
              <a:latin typeface="+mj-lt"/>
            </a:endParaRPr>
          </a:p>
          <a:p>
            <a:pPr>
              <a:buNone/>
            </a:pPr>
            <a:r>
              <a:rPr lang="en-US" sz="2000" err="1">
                <a:latin typeface="+mj-lt"/>
              </a:rPr>
              <a:t>Chúng</a:t>
            </a:r>
            <a:r>
              <a:rPr lang="en-US" sz="2000">
                <a:latin typeface="+mj-lt"/>
              </a:rPr>
              <a:t> ta </a:t>
            </a:r>
            <a:r>
              <a:rPr lang="en-US" sz="2000" err="1">
                <a:latin typeface="+mj-lt"/>
              </a:rPr>
              <a:t>cùng</a:t>
            </a:r>
            <a:r>
              <a:rPr lang="en-US" sz="2000">
                <a:latin typeface="+mj-lt"/>
              </a:rPr>
              <a:t> </a:t>
            </a:r>
            <a:r>
              <a:rPr lang="en-US" sz="2000" err="1">
                <a:latin typeface="+mj-lt"/>
              </a:rPr>
              <a:t>nhau</a:t>
            </a:r>
            <a:r>
              <a:rPr lang="en-US" sz="2000">
                <a:latin typeface="+mj-lt"/>
              </a:rPr>
              <a:t> </a:t>
            </a:r>
            <a:r>
              <a:rPr lang="en-US" sz="2000" err="1">
                <a:latin typeface="+mj-lt"/>
              </a:rPr>
              <a:t>mổ</a:t>
            </a:r>
            <a:r>
              <a:rPr lang="en-US" sz="2000">
                <a:latin typeface="+mj-lt"/>
              </a:rPr>
              <a:t> </a:t>
            </a:r>
            <a:r>
              <a:rPr lang="en-US" sz="2000" err="1">
                <a:latin typeface="+mj-lt"/>
              </a:rPr>
              <a:t>xẻ</a:t>
            </a:r>
            <a:r>
              <a:rPr lang="en-US" sz="2000">
                <a:latin typeface="+mj-lt"/>
              </a:rPr>
              <a:t> </a:t>
            </a:r>
            <a:r>
              <a:rPr lang="en-US" sz="2000" err="1">
                <a:latin typeface="+mj-lt"/>
              </a:rPr>
              <a:t>các</a:t>
            </a:r>
            <a:r>
              <a:rPr lang="en-US" sz="2000">
                <a:latin typeface="+mj-lt"/>
              </a:rPr>
              <a:t> </a:t>
            </a:r>
            <a:r>
              <a:rPr lang="en-US" sz="2000" err="1">
                <a:latin typeface="+mj-lt"/>
              </a:rPr>
              <a:t>số</a:t>
            </a:r>
            <a:r>
              <a:rPr lang="en-US" sz="2000">
                <a:latin typeface="+mj-lt"/>
              </a:rPr>
              <a:t> </a:t>
            </a:r>
            <a:r>
              <a:rPr lang="en-US" sz="2000" err="1">
                <a:latin typeface="+mj-lt"/>
              </a:rPr>
              <a:t>liệu</a:t>
            </a:r>
            <a:r>
              <a:rPr lang="en-US" sz="2000">
                <a:latin typeface="+mj-lt"/>
              </a:rPr>
              <a:t> </a:t>
            </a:r>
            <a:r>
              <a:rPr lang="en-US" sz="2000" err="1">
                <a:latin typeface="+mj-lt"/>
              </a:rPr>
              <a:t>bằng</a:t>
            </a:r>
            <a:r>
              <a:rPr lang="en-US" sz="2000">
                <a:latin typeface="+mj-lt"/>
              </a:rPr>
              <a:t> 1 file word </a:t>
            </a:r>
            <a:r>
              <a:rPr lang="en-US" sz="2000" err="1">
                <a:latin typeface="+mj-lt"/>
              </a:rPr>
              <a:t>dài</a:t>
            </a:r>
            <a:r>
              <a:rPr lang="en-US" sz="2000">
                <a:latin typeface="+mj-lt"/>
              </a:rPr>
              <a:t>………….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95D7D9-2AD8-55A1-B033-FC5587B730C9}"/>
              </a:ext>
            </a:extLst>
          </p:cNvPr>
          <p:cNvSpPr txBox="1"/>
          <p:nvPr/>
        </p:nvSpPr>
        <p:spPr>
          <a:xfrm>
            <a:off x="1297858" y="2423029"/>
            <a:ext cx="39329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en-US" sz="1400" b="1" i="0" u="none" strike="noStrike">
                <a:solidFill>
                  <a:srgbClr val="FF0000"/>
                </a:solidFill>
                <a:effectLst/>
                <a:latin typeface="+mj-lt"/>
              </a:rPr>
              <a:t>Revenue Per Employee (RPE):</a:t>
            </a:r>
            <a:endParaRPr lang="en-US" b="0">
              <a:solidFill>
                <a:srgbClr val="FF0000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41A1FD-D641-ECF5-6E9E-DE10B5D9394F}"/>
                  </a:ext>
                </a:extLst>
              </p:cNvPr>
              <p:cNvSpPr txBox="1"/>
              <p:nvPr/>
            </p:nvSpPr>
            <p:spPr>
              <a:xfrm>
                <a:off x="1676400" y="2792361"/>
                <a:ext cx="1139479" cy="4467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𝐷𝑜𝑎𝑛h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𝑡h𝑢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ự</m:t>
                          </m:r>
                        </m:den>
                      </m:f>
                    </m:oMath>
                  </m:oMathPara>
                </a14:m>
                <a:endParaRPr lang="en-US">
                  <a:latin typeface="+mj-lt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41A1FD-D641-ECF5-6E9E-DE10B5D93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792361"/>
                <a:ext cx="1139479" cy="446789"/>
              </a:xfrm>
              <a:prstGeom prst="rect">
                <a:avLst/>
              </a:prstGeom>
              <a:blipFill>
                <a:blip r:embed="rId3"/>
                <a:stretch>
                  <a:fillRect l="-5348" r="-2139" b="-19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7AD5BCB-5E5F-199C-CB70-CEE10D36D2E0}"/>
              </a:ext>
            </a:extLst>
          </p:cNvPr>
          <p:cNvSpPr txBox="1"/>
          <p:nvPr/>
        </p:nvSpPr>
        <p:spPr>
          <a:xfrm>
            <a:off x="1297858" y="3585299"/>
            <a:ext cx="393290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en-US" sz="1400" b="1" i="0" u="none" strike="noStrike">
                <a:solidFill>
                  <a:srgbClr val="FF0000"/>
                </a:solidFill>
                <a:effectLst/>
                <a:latin typeface="+mj-lt"/>
              </a:rPr>
              <a:t>Labor Cost Ratio (LCR):</a:t>
            </a:r>
            <a:endParaRPr lang="en-US" b="0">
              <a:solidFill>
                <a:srgbClr val="FF0000"/>
              </a:solidFill>
              <a:effectLst/>
              <a:latin typeface="+mj-lt"/>
            </a:endParaRPr>
          </a:p>
          <a:p>
            <a:pPr>
              <a:buNone/>
            </a:pPr>
            <a:br>
              <a:rPr lang="en-US">
                <a:solidFill>
                  <a:srgbClr val="FF0000"/>
                </a:solidFill>
                <a:latin typeface="+mj-lt"/>
              </a:rPr>
            </a:br>
            <a:endParaRPr lang="en-US">
              <a:solidFill>
                <a:srgbClr val="FF0000"/>
              </a:solidFill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67B2F7D-2643-B1EA-12D1-F18F2B18BAB6}"/>
                  </a:ext>
                </a:extLst>
              </p:cNvPr>
              <p:cNvSpPr txBox="1"/>
              <p:nvPr/>
            </p:nvSpPr>
            <p:spPr>
              <a:xfrm>
                <a:off x="1676400" y="4076042"/>
                <a:ext cx="895950" cy="40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ỹ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ươ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𝐷𝑜𝑎𝑛h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𝑡h𝑢</m:t>
                          </m:r>
                        </m:den>
                      </m:f>
                    </m:oMath>
                  </m:oMathPara>
                </a14:m>
                <a:endParaRPr lang="en-US">
                  <a:latin typeface="+mj-lt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67B2F7D-2643-B1EA-12D1-F18F2B18B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076042"/>
                <a:ext cx="895950" cy="409086"/>
              </a:xfrm>
              <a:prstGeom prst="rect">
                <a:avLst/>
              </a:prstGeom>
              <a:blipFill>
                <a:blip r:embed="rId4"/>
                <a:stretch>
                  <a:fillRect l="-5442" t="-2985" r="-5442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A3D58031-189E-280A-017D-C1211D4D089C}"/>
              </a:ext>
            </a:extLst>
          </p:cNvPr>
          <p:cNvSpPr txBox="1"/>
          <p:nvPr/>
        </p:nvSpPr>
        <p:spPr>
          <a:xfrm>
            <a:off x="5230761" y="2631192"/>
            <a:ext cx="4847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vi-VN" sz="1400" b="0" i="0" u="none" strike="noStrike">
                <a:solidFill>
                  <a:srgbClr val="00B050"/>
                </a:solidFill>
                <a:effectLst/>
                <a:latin typeface="+mj-lt"/>
              </a:rPr>
              <a:t>AI giúp phân tích sâu các chỉ số tài chính để đưa ra đề xuất tái cấu trúc quỹ lương và định biên nhân sự tối ưu</a:t>
            </a:r>
            <a:endParaRPr lang="en-US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9EE060-73D6-26F4-586E-5AED2933114F}"/>
              </a:ext>
            </a:extLst>
          </p:cNvPr>
          <p:cNvSpPr txBox="1"/>
          <p:nvPr/>
        </p:nvSpPr>
        <p:spPr>
          <a:xfrm>
            <a:off x="5230761" y="329619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vi-VN" sz="1800" b="1" i="0" u="none" strike="noStrike">
                <a:solidFill>
                  <a:schemeClr val="bg2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Ví dụ dự báo: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E75C2E-BEB9-E7C6-9BD4-ED7115A5ADF0}"/>
              </a:ext>
            </a:extLst>
          </p:cNvPr>
          <p:cNvSpPr txBox="1"/>
          <p:nvPr/>
        </p:nvSpPr>
        <p:spPr>
          <a:xfrm>
            <a:off x="5230761" y="3800743"/>
            <a:ext cx="4847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vi-VN" sz="1400" b="0" i="0" u="none" strike="noStrike">
                <a:solidFill>
                  <a:schemeClr val="bg2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"Dựa trên LCR hiện tại là 18%, AI đề xuất tối ưu hóa 5% chi phí gián tiếp để đạt mục tiêu lợi nhuận Q3."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80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>
          <a:extLst>
            <a:ext uri="{FF2B5EF4-FFF2-40B4-BE49-F238E27FC236}">
              <a16:creationId xmlns:a16="http://schemas.microsoft.com/office/drawing/2014/main" id="{1E7E33C3-CE0F-B450-151D-C8036E846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>
            <a:extLst>
              <a:ext uri="{FF2B5EF4-FFF2-40B4-BE49-F238E27FC236}">
                <a16:creationId xmlns:a16="http://schemas.microsoft.com/office/drawing/2014/main" id="{819BDD1D-64E1-B94C-888E-C61B6F8212C8}"/>
              </a:ext>
            </a:extLst>
          </p:cNvPr>
          <p:cNvSpPr/>
          <p:nvPr/>
        </p:nvSpPr>
        <p:spPr>
          <a:xfrm>
            <a:off x="571500" y="571500"/>
            <a:ext cx="95400" cy="600000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449C4F-BCA5-2128-6E37-427DF784FFBE}"/>
              </a:ext>
            </a:extLst>
          </p:cNvPr>
          <p:cNvSpPr txBox="1"/>
          <p:nvPr/>
        </p:nvSpPr>
        <p:spPr>
          <a:xfrm>
            <a:off x="1078442" y="622123"/>
            <a:ext cx="8999623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vi-VN" sz="3150" b="1" i="0" u="none" strike="noStrike">
                <a:solidFill>
                  <a:schemeClr val="tx1"/>
                </a:solidFill>
                <a:effectLst/>
                <a:latin typeface="+mj-lt"/>
              </a:rPr>
              <a:t>XÂY DỰNG QUY TRÌNH &amp; LƯU ĐỒ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F2F905-01CB-DB96-6367-F6B10DC45856}"/>
              </a:ext>
            </a:extLst>
          </p:cNvPr>
          <p:cNvSpPr txBox="1"/>
          <p:nvPr/>
        </p:nvSpPr>
        <p:spPr>
          <a:xfrm>
            <a:off x="394717" y="1623744"/>
            <a:ext cx="37881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en-US" sz="2000" b="1" i="0" u="none" strike="noStrike">
                <a:solidFill>
                  <a:srgbClr val="FFD35A"/>
                </a:solidFill>
                <a:effectLst/>
                <a:latin typeface="+mj-lt"/>
              </a:rPr>
              <a:t>KẾT NỐI ĐA CÔNG CỤ</a:t>
            </a:r>
            <a:endParaRPr lang="en-US" sz="200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5F49AB-7716-509D-25A9-50A83178F0C2}"/>
              </a:ext>
            </a:extLst>
          </p:cNvPr>
          <p:cNvSpPr txBox="1"/>
          <p:nvPr/>
        </p:nvSpPr>
        <p:spPr>
          <a:xfrm>
            <a:off x="357082" y="2216551"/>
            <a:ext cx="46783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vi-VN" sz="1400" b="0" i="0" u="none" strike="noStrike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Thiết lập lưu đồ tự động qua </a:t>
            </a:r>
            <a:r>
              <a:rPr lang="vi-VN" sz="1400" b="1" i="0" u="none" strike="noStrike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Draw.io</a:t>
            </a:r>
            <a:r>
              <a:rPr lang="vi-VN" sz="1400" b="0" i="0" u="none" strike="noStrike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 hoặc </a:t>
            </a:r>
            <a:r>
              <a:rPr lang="vi-VN" sz="1400" b="1" i="0" u="none" strike="noStrike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Anigrafity</a:t>
            </a:r>
            <a:r>
              <a:rPr lang="vi-VN" sz="1400" b="0" i="0" u="none" strike="noStrike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.</a:t>
            </a:r>
            <a:endParaRPr lang="en-US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C2D331-DB9B-44DC-EFF9-E8B5FAA12A0F}"/>
              </a:ext>
            </a:extLst>
          </p:cNvPr>
          <p:cNvSpPr txBox="1"/>
          <p:nvPr/>
        </p:nvSpPr>
        <p:spPr>
          <a:xfrm>
            <a:off x="357082" y="2693605"/>
            <a:ext cx="46783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vi-VN" sz="1400" b="0" i="0" u="none" strike="noStrike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Sử dụng AI như một </a:t>
            </a:r>
            <a:r>
              <a:rPr lang="vi-VN" sz="1400" b="1" i="0" u="none" strike="noStrike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Co-worker</a:t>
            </a:r>
            <a:r>
              <a:rPr lang="vi-VN" sz="1400" b="0" i="0" u="none" strike="noStrike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 đồng hành trong Sheets và Slides.</a:t>
            </a:r>
            <a:endParaRPr lang="en-US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ADEB50-F515-EEE8-C7E3-10B5EAB65C50}"/>
              </a:ext>
            </a:extLst>
          </p:cNvPr>
          <p:cNvSpPr txBox="1"/>
          <p:nvPr/>
        </p:nvSpPr>
        <p:spPr>
          <a:xfrm>
            <a:off x="357082" y="3360759"/>
            <a:ext cx="46783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en-US" sz="1400" b="0" i="0" u="none" strike="noStrike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Kết nối dữ liệu ra bên ngoài để giảm đáng kể thời gian thực hiện.</a:t>
            </a:r>
            <a:endParaRPr lang="en-US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8E7862-BFF7-FC65-ED8A-3255ACD1F600}"/>
              </a:ext>
            </a:extLst>
          </p:cNvPr>
          <p:cNvSpPr txBox="1"/>
          <p:nvPr/>
        </p:nvSpPr>
        <p:spPr>
          <a:xfrm>
            <a:off x="357082" y="4027913"/>
            <a:ext cx="46783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en-US" sz="1400" b="0" i="0" u="none" strike="noStrike">
                <a:solidFill>
                  <a:schemeClr val="bg2">
                    <a:lumMod val="75000"/>
                  </a:schemeClr>
                </a:solidFill>
                <a:effectLst/>
                <a:latin typeface="+mj-lt"/>
              </a:rPr>
              <a:t>Tự động cập nhật quy trình khi có thay đổi chính sách.</a:t>
            </a:r>
            <a:endParaRPr lang="en-US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E730DD-9EB6-870B-2993-A3A1C24C8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333" y="1494902"/>
            <a:ext cx="6454699" cy="477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13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 txBox="1"/>
          <p:nvPr/>
        </p:nvSpPr>
        <p:spPr>
          <a:xfrm>
            <a:off x="571500" y="3038475"/>
            <a:ext cx="33528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?</a:t>
            </a:r>
            <a:r>
              <a:rPr lang="en-US" sz="9600" b="1" i="0" u="none" strike="noStrike" cap="none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.</a:t>
            </a:r>
            <a:r>
              <a:rPr lang="en-US" sz="9600" b="1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?</a:t>
            </a:r>
            <a:r>
              <a:rPr lang="en-US" sz="9600" b="1" i="0" u="none" strike="noStrike" cap="none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%</a:t>
            </a:r>
            <a:endParaRPr sz="1200">
              <a:latin typeface="+mj-lt"/>
            </a:endParaRPr>
          </a:p>
        </p:txBody>
      </p:sp>
      <p:sp>
        <p:nvSpPr>
          <p:cNvPr id="149" name="Google Shape;149;p18"/>
          <p:cNvSpPr txBox="1"/>
          <p:nvPr/>
        </p:nvSpPr>
        <p:spPr>
          <a:xfrm>
            <a:off x="328431" y="4667771"/>
            <a:ext cx="3352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err="1">
                <a:solidFill>
                  <a:srgbClr val="D4AF37"/>
                </a:solidFill>
                <a:latin typeface="+mj-lt"/>
                <a:ea typeface="Lato"/>
                <a:cs typeface="Lato"/>
                <a:sym typeface="Lato"/>
              </a:rPr>
              <a:t>Là</a:t>
            </a:r>
            <a:r>
              <a:rPr lang="en-US" sz="2100">
                <a:solidFill>
                  <a:srgbClr val="D4AF37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2100" err="1">
                <a:solidFill>
                  <a:srgbClr val="D4AF37"/>
                </a:solidFill>
                <a:latin typeface="+mj-lt"/>
                <a:ea typeface="Lato"/>
                <a:cs typeface="Lato"/>
                <a:sym typeface="Lato"/>
              </a:rPr>
              <a:t>những</a:t>
            </a:r>
            <a:r>
              <a:rPr lang="en-US" sz="2100">
                <a:solidFill>
                  <a:srgbClr val="D4AF37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2100" err="1">
                <a:solidFill>
                  <a:srgbClr val="D4AF37"/>
                </a:solidFill>
                <a:latin typeface="+mj-lt"/>
                <a:ea typeface="Lato"/>
                <a:cs typeface="Lato"/>
                <a:sym typeface="Lato"/>
              </a:rPr>
              <a:t>chỉ</a:t>
            </a:r>
            <a:r>
              <a:rPr lang="en-US" sz="2100">
                <a:solidFill>
                  <a:srgbClr val="D4AF37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2100" err="1">
                <a:solidFill>
                  <a:srgbClr val="D4AF37"/>
                </a:solidFill>
                <a:latin typeface="+mj-lt"/>
                <a:ea typeface="Lato"/>
                <a:cs typeface="Lato"/>
                <a:sym typeface="Lato"/>
              </a:rPr>
              <a:t>số</a:t>
            </a:r>
            <a:r>
              <a:rPr lang="en-US" sz="2100">
                <a:solidFill>
                  <a:srgbClr val="D4AF37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2100" err="1">
                <a:solidFill>
                  <a:srgbClr val="D4AF37"/>
                </a:solidFill>
                <a:latin typeface="+mj-lt"/>
                <a:ea typeface="Lato"/>
                <a:cs typeface="Lato"/>
                <a:sym typeface="Lato"/>
              </a:rPr>
              <a:t>nào</a:t>
            </a:r>
            <a:r>
              <a:rPr lang="en-US" sz="2100">
                <a:solidFill>
                  <a:srgbClr val="D4AF37"/>
                </a:solidFill>
                <a:latin typeface="+mj-lt"/>
                <a:ea typeface="Lato"/>
                <a:cs typeface="Lato"/>
                <a:sym typeface="Lato"/>
              </a:rPr>
              <a:t>?</a:t>
            </a:r>
            <a:endParaRPr>
              <a:latin typeface="+mj-lt"/>
            </a:endParaRPr>
          </a:p>
        </p:txBody>
      </p:sp>
      <p:sp>
        <p:nvSpPr>
          <p:cNvPr id="150" name="Google Shape;150;p18"/>
          <p:cNvSpPr txBox="1"/>
          <p:nvPr/>
        </p:nvSpPr>
        <p:spPr>
          <a:xfrm>
            <a:off x="4400550" y="3162300"/>
            <a:ext cx="7580947" cy="21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Áp lực chi phí và năng suất</a:t>
            </a:r>
            <a:endParaRPr>
              <a:latin typeface="+mj-lt"/>
            </a:endParaRPr>
          </a:p>
        </p:txBody>
      </p:sp>
      <p:sp>
        <p:nvSpPr>
          <p:cNvPr id="151" name="Google Shape;151;p18"/>
          <p:cNvSpPr txBox="1"/>
          <p:nvPr/>
        </p:nvSpPr>
        <p:spPr>
          <a:xfrm>
            <a:off x="4400550" y="3629025"/>
            <a:ext cx="7220100" cy="103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Nền kinh tế biến động buộc doanh nghiệp phải chuyển dịch từ thâm dụng lao động sang tối ưu hóa giá trị nhân vốn. </a:t>
            </a:r>
            <a:endParaRPr sz="1500" b="0" i="0" u="none" strike="noStrike" cap="none">
              <a:solidFill>
                <a:srgbClr val="334155"/>
              </a:solidFill>
              <a:latin typeface="+mj-lt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Các chỉ số nào dẫn đến Doanh nghiệp buộc phải tái cấu trúc 1 phần hoặc toàn phần</a:t>
            </a:r>
            <a:endParaRPr>
              <a:latin typeface="+mj-lt"/>
            </a:endParaRPr>
          </a:p>
        </p:txBody>
      </p:sp>
      <p:sp>
        <p:nvSpPr>
          <p:cNvPr id="152" name="Google Shape;152;p18"/>
          <p:cNvSpPr txBox="1"/>
          <p:nvPr/>
        </p:nvSpPr>
        <p:spPr>
          <a:xfrm>
            <a:off x="518931" y="629375"/>
            <a:ext cx="11588187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Ngưỡng </a:t>
            </a:r>
            <a:r>
              <a:rPr lang="en-US" sz="3150" b="1" err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chỉ</a:t>
            </a:r>
            <a:r>
              <a:rPr lang="en-US" sz="3150" b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 </a:t>
            </a:r>
            <a:r>
              <a:rPr lang="en-US" sz="3150" b="1" err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số</a:t>
            </a:r>
            <a:r>
              <a:rPr lang="en-US" sz="3150" b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 </a:t>
            </a:r>
            <a:r>
              <a:rPr lang="en-US" sz="3150" b="1" err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như</a:t>
            </a:r>
            <a:r>
              <a:rPr lang="en-US" sz="3150" b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 </a:t>
            </a:r>
            <a:r>
              <a:rPr lang="en-US" sz="3150" b="1" err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thế</a:t>
            </a:r>
            <a:r>
              <a:rPr lang="en-US" sz="3150" b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 </a:t>
            </a:r>
            <a:r>
              <a:rPr lang="en-US" sz="3150" b="1" err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nào</a:t>
            </a:r>
            <a:r>
              <a:rPr lang="en-US" sz="3150" b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 </a:t>
            </a:r>
            <a:r>
              <a:rPr lang="en-US" sz="3150" b="1" err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buộc</a:t>
            </a:r>
            <a:r>
              <a:rPr lang="en-US" sz="3150" b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 </a:t>
            </a:r>
            <a:r>
              <a:rPr lang="en-US" sz="3150" b="1" err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chúng</a:t>
            </a:r>
            <a:r>
              <a:rPr lang="en-US" sz="3150" b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 ta </a:t>
            </a:r>
            <a:r>
              <a:rPr lang="en-US" sz="3150" b="1" err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phải</a:t>
            </a:r>
            <a:r>
              <a:rPr lang="en-US" sz="3150" b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 </a:t>
            </a:r>
            <a:r>
              <a:rPr lang="en-US" sz="3150" b="1" err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tái</a:t>
            </a:r>
            <a:r>
              <a:rPr lang="en-US" sz="3150" b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 </a:t>
            </a:r>
            <a:r>
              <a:rPr lang="en-US" sz="3150" b="1" err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cấu</a:t>
            </a:r>
            <a:r>
              <a:rPr lang="en-US" sz="3150" b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 </a:t>
            </a:r>
            <a:r>
              <a:rPr lang="en-US" sz="3150" b="1" err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trúc</a:t>
            </a:r>
            <a:r>
              <a:rPr lang="en-US" sz="3150" b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?</a:t>
            </a:r>
            <a:endParaRPr>
              <a:latin typeface="+mj-lt"/>
            </a:endParaRPr>
          </a:p>
        </p:txBody>
      </p:sp>
      <p:sp>
        <p:nvSpPr>
          <p:cNvPr id="153" name="Google Shape;153;p18"/>
          <p:cNvSpPr/>
          <p:nvPr/>
        </p:nvSpPr>
        <p:spPr>
          <a:xfrm>
            <a:off x="328431" y="571500"/>
            <a:ext cx="95250" cy="60007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78FEB2-BE5C-A811-E236-D52B4C9D8591}"/>
              </a:ext>
            </a:extLst>
          </p:cNvPr>
          <p:cNvSpPr txBox="1"/>
          <p:nvPr/>
        </p:nvSpPr>
        <p:spPr>
          <a:xfrm>
            <a:off x="560438" y="2866537"/>
            <a:ext cx="10805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/>
              <a:t>THỰC HÀNH ĐÁNH GIÁ TÁI CẤU TRÚC BẰNG “CƠM”</a:t>
            </a:r>
          </a:p>
        </p:txBody>
      </p:sp>
    </p:spTree>
    <p:extLst>
      <p:ext uri="{BB962C8B-B14F-4D97-AF65-F5344CB8AC3E}">
        <p14:creationId xmlns:p14="http://schemas.microsoft.com/office/powerpoint/2010/main" val="3797605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8705" y="2538412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1385" y="2538412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94066" y="2538412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66746" y="2538412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0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48705" y="4538662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0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21385" y="4538662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0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94066" y="4538662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0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66746" y="4538662"/>
            <a:ext cx="476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0"/>
          <p:cNvSpPr/>
          <p:nvPr/>
        </p:nvSpPr>
        <p:spPr>
          <a:xfrm>
            <a:off x="571500" y="3233737"/>
            <a:ext cx="11049000" cy="381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+mj-lt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77" name="Google Shape;177;p20"/>
          <p:cNvSpPr/>
          <p:nvPr/>
        </p:nvSpPr>
        <p:spPr>
          <a:xfrm>
            <a:off x="571500" y="5091112"/>
            <a:ext cx="11049000" cy="38100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+mj-lt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78" name="Google Shape;178;p20"/>
          <p:cNvSpPr txBox="1"/>
          <p:nvPr/>
        </p:nvSpPr>
        <p:spPr>
          <a:xfrm>
            <a:off x="762000" y="571500"/>
            <a:ext cx="114015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02D5A"/>
                </a:solidFill>
                <a:latin typeface="+mj-lt"/>
                <a:ea typeface="Poppins"/>
                <a:cs typeface="Times New Roman" panose="02020603050405020304" pitchFamily="18" charset="0"/>
                <a:sym typeface="Poppins"/>
              </a:rPr>
              <a:t>Quy </a:t>
            </a:r>
            <a:r>
              <a:rPr lang="en-US" sz="3150" b="1" i="0" u="none" strike="noStrike" cap="none" err="1">
                <a:solidFill>
                  <a:srgbClr val="002D5A"/>
                </a:solidFill>
                <a:latin typeface="+mj-lt"/>
                <a:ea typeface="Poppins"/>
                <a:cs typeface="Times New Roman" panose="02020603050405020304" pitchFamily="18" charset="0"/>
                <a:sym typeface="Poppins"/>
              </a:rPr>
              <a:t>trình</a:t>
            </a:r>
            <a:r>
              <a:rPr lang="en-US" sz="3150" b="1" i="0" u="none" strike="noStrike" cap="none">
                <a:solidFill>
                  <a:srgbClr val="002D5A"/>
                </a:solidFill>
                <a:latin typeface="+mj-lt"/>
                <a:ea typeface="Poppins"/>
                <a:cs typeface="Times New Roman" panose="02020603050405020304" pitchFamily="18" charset="0"/>
                <a:sym typeface="Poppins"/>
              </a:rPr>
              <a:t> 8 </a:t>
            </a:r>
            <a:r>
              <a:rPr lang="en-US" sz="3150" b="1" i="0" u="none" strike="noStrike" cap="none" err="1">
                <a:solidFill>
                  <a:srgbClr val="002D5A"/>
                </a:solidFill>
                <a:latin typeface="+mj-lt"/>
                <a:ea typeface="Poppins"/>
                <a:cs typeface="Times New Roman" panose="02020603050405020304" pitchFamily="18" charset="0"/>
                <a:sym typeface="Poppins"/>
              </a:rPr>
              <a:t>bước</a:t>
            </a:r>
            <a:r>
              <a:rPr lang="en-US" sz="3150" b="1" i="0" u="none" strike="noStrike" cap="none">
                <a:solidFill>
                  <a:srgbClr val="002D5A"/>
                </a:solidFill>
                <a:latin typeface="+mj-lt"/>
                <a:ea typeface="Poppins"/>
                <a:cs typeface="Times New Roman" panose="02020603050405020304" pitchFamily="18" charset="0"/>
                <a:sym typeface="Poppins"/>
              </a:rPr>
              <a:t> Tái </a:t>
            </a:r>
            <a:r>
              <a:rPr lang="en-US" sz="3150" b="1" i="0" u="none" strike="noStrike" cap="none" err="1">
                <a:solidFill>
                  <a:srgbClr val="002D5A"/>
                </a:solidFill>
                <a:latin typeface="+mj-lt"/>
                <a:ea typeface="Poppins"/>
                <a:cs typeface="Times New Roman" panose="02020603050405020304" pitchFamily="18" charset="0"/>
                <a:sym typeface="Poppins"/>
              </a:rPr>
              <a:t>cấu</a:t>
            </a:r>
            <a:r>
              <a:rPr lang="en-US" sz="3150" b="1" i="0" u="none" strike="noStrike" cap="none">
                <a:solidFill>
                  <a:srgbClr val="002D5A"/>
                </a:solidFill>
                <a:latin typeface="+mj-lt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3150" b="1" i="0" u="none" strike="noStrike" cap="none" err="1">
                <a:solidFill>
                  <a:srgbClr val="002D5A"/>
                </a:solidFill>
                <a:latin typeface="+mj-lt"/>
                <a:ea typeface="Poppins"/>
                <a:cs typeface="Times New Roman" panose="02020603050405020304" pitchFamily="18" charset="0"/>
                <a:sym typeface="Poppins"/>
              </a:rPr>
              <a:t>trúc</a:t>
            </a:r>
            <a:r>
              <a:rPr lang="en-US" sz="3150" b="1" i="0" u="none" strike="noStrike" cap="none">
                <a:solidFill>
                  <a:srgbClr val="002D5A"/>
                </a:solidFill>
                <a:latin typeface="+mj-lt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3150" b="1" i="0" u="none" strike="noStrike" cap="none" err="1">
                <a:solidFill>
                  <a:srgbClr val="002D5A"/>
                </a:solidFill>
                <a:latin typeface="+mj-lt"/>
                <a:ea typeface="Poppins"/>
                <a:cs typeface="Times New Roman" panose="02020603050405020304" pitchFamily="18" charset="0"/>
                <a:sym typeface="Poppins"/>
              </a:rPr>
              <a:t>l</a:t>
            </a:r>
            <a:r>
              <a:rPr lang="en-US" sz="3150" b="1" err="1">
                <a:solidFill>
                  <a:srgbClr val="002D5A"/>
                </a:solidFill>
                <a:latin typeface="+mj-lt"/>
                <a:ea typeface="Poppins"/>
                <a:cs typeface="Times New Roman" panose="02020603050405020304" pitchFamily="18" charset="0"/>
                <a:sym typeface="Poppins"/>
              </a:rPr>
              <a:t>à</a:t>
            </a:r>
            <a:r>
              <a:rPr lang="en-US" sz="3150" b="1">
                <a:solidFill>
                  <a:srgbClr val="002D5A"/>
                </a:solidFill>
                <a:latin typeface="+mj-lt"/>
                <a:ea typeface="Poppins"/>
                <a:cs typeface="Times New Roman" panose="02020603050405020304" pitchFamily="18" charset="0"/>
                <a:sym typeface="Poppins"/>
              </a:rPr>
              <a:t> </a:t>
            </a:r>
            <a:r>
              <a:rPr lang="en-US" sz="3150" b="1" err="1">
                <a:solidFill>
                  <a:srgbClr val="002D5A"/>
                </a:solidFill>
                <a:latin typeface="+mj-lt"/>
                <a:ea typeface="Poppins"/>
                <a:cs typeface="Times New Roman" panose="02020603050405020304" pitchFamily="18" charset="0"/>
                <a:sym typeface="Poppins"/>
              </a:rPr>
              <a:t>gì</a:t>
            </a:r>
            <a:r>
              <a:rPr lang="en-US" sz="3150" b="1">
                <a:solidFill>
                  <a:srgbClr val="002D5A"/>
                </a:solidFill>
                <a:latin typeface="+mj-lt"/>
                <a:ea typeface="Poppins"/>
                <a:cs typeface="Times New Roman" panose="02020603050405020304" pitchFamily="18" charset="0"/>
                <a:sym typeface="Poppins"/>
              </a:rPr>
              <a:t>?</a:t>
            </a:r>
            <a:endParaRPr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9" name="Google Shape;179;p20"/>
          <p:cNvSpPr/>
          <p:nvPr/>
        </p:nvSpPr>
        <p:spPr>
          <a:xfrm>
            <a:off x="571500" y="571500"/>
            <a:ext cx="95250" cy="60007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+mj-lt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1750" y="2414587"/>
            <a:ext cx="5238750" cy="30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2"/>
          <p:cNvSpPr txBox="1"/>
          <p:nvPr/>
        </p:nvSpPr>
        <p:spPr>
          <a:xfrm>
            <a:off x="491113" y="2032750"/>
            <a:ext cx="55006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AI thực hiện 80% tác vụ</a:t>
            </a:r>
            <a:endParaRPr sz="2000">
              <a:latin typeface="+mj-lt"/>
            </a:endParaRPr>
          </a:p>
        </p:txBody>
      </p:sp>
      <p:sp>
        <p:nvSpPr>
          <p:cNvPr id="206" name="Google Shape;206;p22"/>
          <p:cNvSpPr txBox="1"/>
          <p:nvPr/>
        </p:nvSpPr>
        <p:spPr>
          <a:xfrm>
            <a:off x="491113" y="3604375"/>
            <a:ext cx="550068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Con người giữ 20% định hướng</a:t>
            </a:r>
            <a:endParaRPr sz="2000">
              <a:latin typeface="+mj-lt"/>
            </a:endParaRPr>
          </a:p>
        </p:txBody>
      </p:sp>
      <p:pic>
        <p:nvPicPr>
          <p:cNvPr id="207" name="Google Shape;207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2414587"/>
            <a:ext cx="5238750" cy="30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2"/>
          <p:cNvSpPr txBox="1"/>
          <p:nvPr/>
        </p:nvSpPr>
        <p:spPr>
          <a:xfrm>
            <a:off x="757813" y="2461375"/>
            <a:ext cx="1143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•</a:t>
            </a:r>
            <a:endParaRPr sz="2000">
              <a:latin typeface="+mj-lt"/>
            </a:endParaRPr>
          </a:p>
        </p:txBody>
      </p:sp>
      <p:sp>
        <p:nvSpPr>
          <p:cNvPr id="209" name="Google Shape;209;p22"/>
          <p:cNvSpPr txBox="1"/>
          <p:nvPr/>
        </p:nvSpPr>
        <p:spPr>
          <a:xfrm>
            <a:off x="872113" y="2461375"/>
            <a:ext cx="48577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Xử lý dữ liệu thô và tính toán chỉ số.</a:t>
            </a:r>
            <a:endParaRPr sz="2000">
              <a:latin typeface="+mj-lt"/>
            </a:endParaRPr>
          </a:p>
        </p:txBody>
      </p:sp>
      <p:sp>
        <p:nvSpPr>
          <p:cNvPr id="210" name="Google Shape;210;p22"/>
          <p:cNvSpPr txBox="1"/>
          <p:nvPr/>
        </p:nvSpPr>
        <p:spPr>
          <a:xfrm>
            <a:off x="757813" y="2747125"/>
            <a:ext cx="1143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•</a:t>
            </a:r>
            <a:endParaRPr sz="2000">
              <a:latin typeface="+mj-lt"/>
            </a:endParaRPr>
          </a:p>
        </p:txBody>
      </p:sp>
      <p:sp>
        <p:nvSpPr>
          <p:cNvPr id="211" name="Google Shape;211;p22"/>
          <p:cNvSpPr txBox="1"/>
          <p:nvPr/>
        </p:nvSpPr>
        <p:spPr>
          <a:xfrm>
            <a:off x="872113" y="2747125"/>
            <a:ext cx="48577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Soạn thảo văn bản, quy trình sơ bộ.</a:t>
            </a:r>
            <a:endParaRPr sz="2000">
              <a:latin typeface="+mj-lt"/>
            </a:endParaRPr>
          </a:p>
        </p:txBody>
      </p:sp>
      <p:sp>
        <p:nvSpPr>
          <p:cNvPr id="212" name="Google Shape;212;p22"/>
          <p:cNvSpPr txBox="1"/>
          <p:nvPr/>
        </p:nvSpPr>
        <p:spPr>
          <a:xfrm>
            <a:off x="757813" y="3032875"/>
            <a:ext cx="1143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•</a:t>
            </a:r>
            <a:endParaRPr sz="2000">
              <a:latin typeface="+mj-lt"/>
            </a:endParaRPr>
          </a:p>
        </p:txBody>
      </p:sp>
      <p:sp>
        <p:nvSpPr>
          <p:cNvPr id="213" name="Google Shape;213;p22"/>
          <p:cNvSpPr txBox="1"/>
          <p:nvPr/>
        </p:nvSpPr>
        <p:spPr>
          <a:xfrm>
            <a:off x="872113" y="3032875"/>
            <a:ext cx="48577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Dịch thuật và định dạng báo cáo.</a:t>
            </a:r>
            <a:endParaRPr sz="2000">
              <a:latin typeface="+mj-lt"/>
            </a:endParaRPr>
          </a:p>
        </p:txBody>
      </p:sp>
      <p:sp>
        <p:nvSpPr>
          <p:cNvPr id="214" name="Google Shape;214;p22"/>
          <p:cNvSpPr txBox="1"/>
          <p:nvPr/>
        </p:nvSpPr>
        <p:spPr>
          <a:xfrm>
            <a:off x="757813" y="4033000"/>
            <a:ext cx="1143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•</a:t>
            </a:r>
            <a:endParaRPr sz="2000">
              <a:latin typeface="+mj-lt"/>
            </a:endParaRPr>
          </a:p>
        </p:txBody>
      </p:sp>
      <p:sp>
        <p:nvSpPr>
          <p:cNvPr id="215" name="Google Shape;215;p22"/>
          <p:cNvSpPr txBox="1"/>
          <p:nvPr/>
        </p:nvSpPr>
        <p:spPr>
          <a:xfrm>
            <a:off x="872113" y="4033000"/>
            <a:ext cx="48579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Định hướng</a:t>
            </a:r>
            <a:r>
              <a:rPr lang="en-US" sz="20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mục tiêu chiến lược.</a:t>
            </a:r>
            <a:endParaRPr sz="2000">
              <a:latin typeface="+mj-lt"/>
            </a:endParaRPr>
          </a:p>
        </p:txBody>
      </p:sp>
      <p:sp>
        <p:nvSpPr>
          <p:cNvPr id="216" name="Google Shape;216;p22"/>
          <p:cNvSpPr txBox="1"/>
          <p:nvPr/>
        </p:nvSpPr>
        <p:spPr>
          <a:xfrm>
            <a:off x="757813" y="4318750"/>
            <a:ext cx="1143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•</a:t>
            </a:r>
            <a:endParaRPr sz="2000">
              <a:latin typeface="+mj-lt"/>
            </a:endParaRPr>
          </a:p>
        </p:txBody>
      </p:sp>
      <p:sp>
        <p:nvSpPr>
          <p:cNvPr id="217" name="Google Shape;217;p22"/>
          <p:cNvSpPr txBox="1"/>
          <p:nvPr/>
        </p:nvSpPr>
        <p:spPr>
          <a:xfrm>
            <a:off x="872113" y="4318750"/>
            <a:ext cx="48579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Thẩm định và hiệu chỉnh.</a:t>
            </a:r>
            <a:endParaRPr sz="2000">
              <a:latin typeface="+mj-lt"/>
            </a:endParaRPr>
          </a:p>
        </p:txBody>
      </p:sp>
      <p:sp>
        <p:nvSpPr>
          <p:cNvPr id="218" name="Google Shape;218;p22"/>
          <p:cNvSpPr txBox="1"/>
          <p:nvPr/>
        </p:nvSpPr>
        <p:spPr>
          <a:xfrm>
            <a:off x="757813" y="4604500"/>
            <a:ext cx="1143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•</a:t>
            </a:r>
            <a:endParaRPr sz="2000">
              <a:latin typeface="+mj-lt"/>
            </a:endParaRPr>
          </a:p>
        </p:txBody>
      </p:sp>
      <p:sp>
        <p:nvSpPr>
          <p:cNvPr id="219" name="Google Shape;219;p22"/>
          <p:cNvSpPr txBox="1"/>
          <p:nvPr/>
        </p:nvSpPr>
        <p:spPr>
          <a:xfrm>
            <a:off x="872113" y="4604500"/>
            <a:ext cx="48577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Kết</a:t>
            </a:r>
            <a:r>
              <a:rPr lang="en-US" sz="20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nối</a:t>
            </a:r>
            <a:r>
              <a:rPr lang="en-US" sz="20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văn</a:t>
            </a:r>
            <a:r>
              <a:rPr lang="en-US" sz="20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hóa</a:t>
            </a:r>
            <a:r>
              <a:rPr lang="en-US" sz="20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và</a:t>
            </a:r>
            <a:r>
              <a:rPr lang="en-US" sz="20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yếu</a:t>
            </a:r>
            <a:r>
              <a:rPr lang="en-US" sz="20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tố</a:t>
            </a:r>
            <a:r>
              <a:rPr lang="en-US" sz="20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con </a:t>
            </a:r>
            <a:r>
              <a:rPr lang="en-US" sz="20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người</a:t>
            </a:r>
            <a:r>
              <a:rPr lang="en-US" sz="20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.</a:t>
            </a:r>
            <a:endParaRPr sz="2000">
              <a:latin typeface="+mj-lt"/>
            </a:endParaRPr>
          </a:p>
        </p:txBody>
      </p:sp>
      <p:sp>
        <p:nvSpPr>
          <p:cNvPr id="220" name="Google Shape;220;p22"/>
          <p:cNvSpPr txBox="1"/>
          <p:nvPr/>
        </p:nvSpPr>
        <p:spPr>
          <a:xfrm>
            <a:off x="762000" y="571500"/>
            <a:ext cx="11401425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AI CAN THIỆP ĐƯỢC VÀO CHỖ NÀO TRONG TÁI CẤU TRÚC NÓI RIÊNG VÀ HỆ THỐNG NÓI CHUNG</a:t>
            </a:r>
            <a:endParaRPr>
              <a:latin typeface="+mj-lt"/>
            </a:endParaRPr>
          </a:p>
        </p:txBody>
      </p:sp>
      <p:sp>
        <p:nvSpPr>
          <p:cNvPr id="221" name="Google Shape;221;p22"/>
          <p:cNvSpPr/>
          <p:nvPr/>
        </p:nvSpPr>
        <p:spPr>
          <a:xfrm>
            <a:off x="571500" y="571500"/>
            <a:ext cx="95250" cy="60007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5">
          <a:extLst>
            <a:ext uri="{FF2B5EF4-FFF2-40B4-BE49-F238E27FC236}">
              <a16:creationId xmlns:a16="http://schemas.microsoft.com/office/drawing/2014/main" id="{BF1EE0DA-6B40-1B96-F96B-0CBE7F4D7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8DFC5F-B505-7604-DB8C-A1B03C3DC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0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>
          <a:extLst>
            <a:ext uri="{FF2B5EF4-FFF2-40B4-BE49-F238E27FC236}">
              <a16:creationId xmlns:a16="http://schemas.microsoft.com/office/drawing/2014/main" id="{5F8D79E4-FA3A-2CBE-1F77-81A685CD7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2" descr="image.png">
            <a:extLst>
              <a:ext uri="{FF2B5EF4-FFF2-40B4-BE49-F238E27FC236}">
                <a16:creationId xmlns:a16="http://schemas.microsoft.com/office/drawing/2014/main" id="{A93C6CEA-87BA-E8FB-D9CB-36B9EEE0516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1750" y="2414587"/>
            <a:ext cx="5238750" cy="30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45;p24">
            <a:extLst>
              <a:ext uri="{FF2B5EF4-FFF2-40B4-BE49-F238E27FC236}">
                <a16:creationId xmlns:a16="http://schemas.microsoft.com/office/drawing/2014/main" id="{97CA2206-3E66-4965-3B63-7CA692535527}"/>
              </a:ext>
            </a:extLst>
          </p:cNvPr>
          <p:cNvSpPr txBox="1"/>
          <p:nvPr/>
        </p:nvSpPr>
        <p:spPr>
          <a:xfrm>
            <a:off x="295275" y="1871341"/>
            <a:ext cx="1160145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Thực </a:t>
            </a:r>
            <a:r>
              <a:rPr lang="en-US" sz="4800" b="1" err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hành</a:t>
            </a:r>
            <a:r>
              <a:rPr lang="en-US" sz="4800" b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 Tái </a:t>
            </a:r>
            <a:r>
              <a:rPr lang="en-US" sz="4800" b="1" err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cấu</a:t>
            </a:r>
            <a:r>
              <a:rPr lang="en-US" sz="4800" b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 </a:t>
            </a:r>
            <a:r>
              <a:rPr lang="en-US" sz="4800" b="1" err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trúc</a:t>
            </a:r>
            <a:r>
              <a:rPr lang="en-US" sz="4800" b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 </a:t>
            </a:r>
            <a:r>
              <a:rPr lang="en-US" sz="4800" b="1" err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bằng</a:t>
            </a:r>
            <a:r>
              <a:rPr lang="en-US" sz="4800" b="1">
                <a:solidFill>
                  <a:srgbClr val="002D5A"/>
                </a:solidFill>
                <a:latin typeface="+mj-lt"/>
                <a:cs typeface="Poppins"/>
                <a:sym typeface="Poppins"/>
              </a:rPr>
              <a:t> AI</a:t>
            </a:r>
            <a:endParaRPr sz="1100">
              <a:latin typeface="+mj-lt"/>
            </a:endParaRPr>
          </a:p>
        </p:txBody>
      </p:sp>
      <p:sp>
        <p:nvSpPr>
          <p:cNvPr id="5" name="Google Shape;246;p24">
            <a:extLst>
              <a:ext uri="{FF2B5EF4-FFF2-40B4-BE49-F238E27FC236}">
                <a16:creationId xmlns:a16="http://schemas.microsoft.com/office/drawing/2014/main" id="{4C3F44E2-C9B3-F617-43F8-45C9EE394D24}"/>
              </a:ext>
            </a:extLst>
          </p:cNvPr>
          <p:cNvSpPr txBox="1"/>
          <p:nvPr/>
        </p:nvSpPr>
        <p:spPr>
          <a:xfrm>
            <a:off x="710397" y="3152001"/>
            <a:ext cx="110490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err="1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Áp</a:t>
            </a:r>
            <a:r>
              <a:rPr lang="en-US" sz="2400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2400" err="1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dụng</a:t>
            </a:r>
            <a:r>
              <a:rPr lang="en-US" sz="2400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2400" err="1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Tư</a:t>
            </a:r>
            <a:r>
              <a:rPr lang="en-US" sz="2400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2400" err="1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duy</a:t>
            </a:r>
            <a:r>
              <a:rPr lang="en-US" sz="2400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2400" err="1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hệ</a:t>
            </a:r>
            <a:r>
              <a:rPr lang="en-US" sz="2400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2400" err="1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thống</a:t>
            </a:r>
            <a:r>
              <a:rPr lang="en-US" sz="2400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2400" err="1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của</a:t>
            </a:r>
            <a:r>
              <a:rPr lang="en-US" sz="2400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 Con </a:t>
            </a:r>
            <a:r>
              <a:rPr lang="en-US" sz="2400" err="1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người</a:t>
            </a:r>
            <a:r>
              <a:rPr lang="en-US" sz="2400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2400" err="1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và</a:t>
            </a:r>
            <a:r>
              <a:rPr lang="en-US" sz="2400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 Sức </a:t>
            </a:r>
            <a:r>
              <a:rPr lang="en-US" sz="2400" err="1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mạnh</a:t>
            </a:r>
            <a:r>
              <a:rPr lang="en-US" sz="2400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2400" err="1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của</a:t>
            </a:r>
            <a:r>
              <a:rPr lang="en-US" sz="2400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 AI</a:t>
            </a:r>
            <a:endParaRPr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0540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/>
        </p:nvSpPr>
        <p:spPr>
          <a:xfrm>
            <a:off x="295275" y="2200980"/>
            <a:ext cx="116016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i="0" u="none" strike="noStrike" cap="none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Đội ngũ Chuyên gia &amp; Đơn vị Tổ chức</a:t>
            </a:r>
            <a:endParaRPr>
              <a:latin typeface="+mj-lt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571500" y="3248730"/>
            <a:ext cx="1104900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Sự kết hợp giữa tư duy hệ thống bản quyền và kinh nghiệm thực thi</a:t>
            </a:r>
            <a:endParaRPr>
              <a:latin typeface="+mj-lt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5619750" y="3934530"/>
            <a:ext cx="952500" cy="47700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22F0C-1511-CDBC-1D12-D661BE9C5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2130425"/>
            <a:ext cx="10798278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err="1"/>
              <a:t>Thực</a:t>
            </a:r>
            <a:r>
              <a:rPr lang="en-US"/>
              <a:t> </a:t>
            </a:r>
            <a:r>
              <a:rPr lang="en-US" err="1"/>
              <a:t>hành</a:t>
            </a:r>
            <a:r>
              <a:rPr lang="en-US"/>
              <a:t> </a:t>
            </a:r>
            <a:r>
              <a:rPr lang="en-US" err="1"/>
              <a:t>xây</a:t>
            </a:r>
            <a:r>
              <a:rPr lang="en-US"/>
              <a:t> </a:t>
            </a:r>
            <a:r>
              <a:rPr lang="en-US" err="1"/>
              <a:t>dựng</a:t>
            </a:r>
            <a:r>
              <a:rPr lang="en-US"/>
              <a:t> Prompt (</a:t>
            </a:r>
            <a:r>
              <a:rPr lang="en-US" err="1"/>
              <a:t>Lớp</a:t>
            </a:r>
            <a:r>
              <a:rPr lang="en-US"/>
              <a:t> </a:t>
            </a:r>
            <a:r>
              <a:rPr lang="en-US" err="1"/>
              <a:t>lựa</a:t>
            </a:r>
            <a:r>
              <a:rPr lang="en-US"/>
              <a:t> </a:t>
            </a:r>
            <a:r>
              <a:rPr lang="en-US" err="1"/>
              <a:t>chọn</a:t>
            </a:r>
            <a:r>
              <a:rPr lang="en-US"/>
              <a:t> </a:t>
            </a:r>
            <a:r>
              <a:rPr lang="en-US" err="1"/>
              <a:t>hoặc</a:t>
            </a:r>
            <a:r>
              <a:rPr lang="en-US"/>
              <a:t> </a:t>
            </a:r>
            <a:r>
              <a:rPr lang="en-US" err="1"/>
              <a:t>mỗi</a:t>
            </a:r>
            <a:r>
              <a:rPr lang="en-US"/>
              <a:t> </a:t>
            </a:r>
            <a:r>
              <a:rPr lang="en-US" err="1"/>
              <a:t>nhóm</a:t>
            </a:r>
            <a:r>
              <a:rPr lang="en-US"/>
              <a:t> </a:t>
            </a:r>
            <a:r>
              <a:rPr lang="en-US" err="1"/>
              <a:t>tự</a:t>
            </a:r>
            <a:r>
              <a:rPr lang="en-US"/>
              <a:t> </a:t>
            </a:r>
            <a:r>
              <a:rPr lang="en-US" err="1"/>
              <a:t>viết</a:t>
            </a:r>
            <a:r>
              <a:rPr lang="en-US"/>
              <a:t> Prompt)</a:t>
            </a:r>
            <a:br>
              <a:rPr lang="en-US"/>
            </a:br>
            <a:r>
              <a:rPr lang="en-US"/>
              <a:t>- </a:t>
            </a:r>
            <a:r>
              <a:rPr lang="en-US" err="1"/>
              <a:t>Đánh</a:t>
            </a:r>
            <a:r>
              <a:rPr lang="en-US"/>
              <a:t> </a:t>
            </a:r>
            <a:r>
              <a:rPr lang="en-US" err="1"/>
              <a:t>giá</a:t>
            </a:r>
            <a:r>
              <a:rPr lang="en-US"/>
              <a:t> </a:t>
            </a:r>
            <a:r>
              <a:rPr lang="en-US" err="1"/>
              <a:t>mức</a:t>
            </a:r>
            <a:r>
              <a:rPr lang="en-US"/>
              <a:t> </a:t>
            </a:r>
            <a:r>
              <a:rPr lang="en-US" err="1"/>
              <a:t>độ</a:t>
            </a:r>
            <a:r>
              <a:rPr lang="en-US"/>
              <a:t> </a:t>
            </a:r>
            <a:r>
              <a:rPr lang="en-US" err="1"/>
              <a:t>tái</a:t>
            </a:r>
            <a:r>
              <a:rPr lang="en-US"/>
              <a:t> </a:t>
            </a:r>
            <a:r>
              <a:rPr lang="en-US" err="1"/>
              <a:t>cấu</a:t>
            </a:r>
            <a:r>
              <a:rPr lang="en-US"/>
              <a:t> </a:t>
            </a:r>
            <a:r>
              <a:rPr lang="en-US" err="1"/>
              <a:t>trúc</a:t>
            </a:r>
            <a:br>
              <a:rPr lang="en-US"/>
            </a:br>
            <a:r>
              <a:rPr lang="en-US"/>
              <a:t>- </a:t>
            </a:r>
            <a:r>
              <a:rPr lang="en-US" err="1"/>
              <a:t>Xây</a:t>
            </a:r>
            <a:r>
              <a:rPr lang="en-US"/>
              <a:t> </a:t>
            </a:r>
            <a:r>
              <a:rPr lang="en-US" err="1"/>
              <a:t>dựng</a:t>
            </a:r>
            <a:r>
              <a:rPr lang="en-US"/>
              <a:t> </a:t>
            </a:r>
            <a:r>
              <a:rPr lang="en-US" err="1"/>
              <a:t>Bản</a:t>
            </a:r>
            <a:r>
              <a:rPr lang="en-US"/>
              <a:t> </a:t>
            </a:r>
            <a:r>
              <a:rPr lang="en-US" err="1"/>
              <a:t>Chức</a:t>
            </a:r>
            <a:r>
              <a:rPr lang="en-US"/>
              <a:t> </a:t>
            </a:r>
            <a:r>
              <a:rPr lang="en-US" err="1"/>
              <a:t>năng</a:t>
            </a:r>
            <a:r>
              <a:rPr lang="en-US"/>
              <a:t> </a:t>
            </a:r>
            <a:r>
              <a:rPr lang="en-US" err="1"/>
              <a:t>nhiệm</a:t>
            </a:r>
            <a:r>
              <a:rPr lang="en-US"/>
              <a:t> </a:t>
            </a:r>
            <a:r>
              <a:rPr lang="en-US" err="1"/>
              <a:t>vụ</a:t>
            </a:r>
            <a:r>
              <a:rPr lang="en-US"/>
              <a:t> 1 </a:t>
            </a:r>
            <a:r>
              <a:rPr lang="en-US" err="1"/>
              <a:t>phòng</a:t>
            </a:r>
            <a:br>
              <a:rPr lang="en-US"/>
            </a:br>
            <a:r>
              <a:rPr lang="en-US"/>
              <a:t>- </a:t>
            </a:r>
            <a:r>
              <a:rPr lang="en-US" err="1"/>
              <a:t>Xây</a:t>
            </a:r>
            <a:r>
              <a:rPr lang="en-US"/>
              <a:t> </a:t>
            </a:r>
            <a:r>
              <a:rPr lang="en-US" err="1"/>
              <a:t>dựng</a:t>
            </a:r>
            <a:r>
              <a:rPr lang="en-US"/>
              <a:t> Quy </a:t>
            </a:r>
            <a:r>
              <a:rPr lang="en-US" err="1"/>
              <a:t>trình</a:t>
            </a:r>
            <a:r>
              <a:rPr lang="en-US"/>
              <a:t> </a:t>
            </a:r>
            <a:r>
              <a:rPr lang="en-US" err="1"/>
              <a:t>hoạt</a:t>
            </a:r>
            <a:r>
              <a:rPr lang="en-US"/>
              <a:t> </a:t>
            </a:r>
            <a:r>
              <a:rPr lang="en-US" err="1"/>
              <a:t>động</a:t>
            </a:r>
            <a:br>
              <a:rPr lang="en-US"/>
            </a:br>
            <a:r>
              <a:rPr lang="en-US"/>
              <a:t>- Định </a:t>
            </a:r>
            <a:r>
              <a:rPr lang="en-US" err="1"/>
              <a:t>biên</a:t>
            </a:r>
            <a:r>
              <a:rPr lang="en-US"/>
              <a:t> </a:t>
            </a:r>
            <a:r>
              <a:rPr lang="en-US" err="1"/>
              <a:t>nhân</a:t>
            </a:r>
            <a:r>
              <a:rPr lang="en-US"/>
              <a:t> </a:t>
            </a:r>
            <a:r>
              <a:rPr lang="en-US" err="1"/>
              <a:t>sự</a:t>
            </a:r>
            <a:br>
              <a:rPr lang="en-US"/>
            </a:br>
            <a:r>
              <a:rPr lang="en-US"/>
              <a:t>- </a:t>
            </a:r>
            <a:r>
              <a:rPr lang="en-US" err="1"/>
              <a:t>Xây</a:t>
            </a:r>
            <a:r>
              <a:rPr lang="en-US"/>
              <a:t> </a:t>
            </a:r>
            <a:r>
              <a:rPr lang="en-US" err="1"/>
              <a:t>dựng</a:t>
            </a:r>
            <a:r>
              <a:rPr lang="en-US"/>
              <a:t> KPIs (1 </a:t>
            </a:r>
            <a:r>
              <a:rPr lang="en-US" err="1"/>
              <a:t>phòng</a:t>
            </a:r>
            <a:r>
              <a:rPr lang="en-US"/>
              <a:t>)</a:t>
            </a:r>
            <a:br>
              <a:rPr lang="en-US"/>
            </a:br>
            <a:r>
              <a:rPr lang="en-US"/>
              <a:t>- </a:t>
            </a:r>
            <a:r>
              <a:rPr lang="en-US" err="1"/>
              <a:t>Xây</a:t>
            </a:r>
            <a:r>
              <a:rPr lang="en-US"/>
              <a:t> </a:t>
            </a:r>
            <a:r>
              <a:rPr lang="en-US" err="1"/>
              <a:t>dựng</a:t>
            </a:r>
            <a:r>
              <a:rPr lang="en-US"/>
              <a:t> Khung </a:t>
            </a:r>
            <a:r>
              <a:rPr lang="en-US" err="1"/>
              <a:t>năng</a:t>
            </a:r>
            <a:r>
              <a:rPr lang="en-US"/>
              <a:t> </a:t>
            </a:r>
            <a:r>
              <a:rPr lang="en-US" err="1"/>
              <a:t>lực</a:t>
            </a:r>
            <a:r>
              <a:rPr lang="en-US"/>
              <a:t> (1 </a:t>
            </a:r>
            <a:r>
              <a:rPr lang="en-US" err="1"/>
              <a:t>phòng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57671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3"/>
          <p:cNvSpPr/>
          <p:nvPr/>
        </p:nvSpPr>
        <p:spPr>
          <a:xfrm>
            <a:off x="571500" y="2819400"/>
            <a:ext cx="11049000" cy="220027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8" name="Google Shape;228;p23"/>
          <p:cNvGraphicFramePr/>
          <p:nvPr/>
        </p:nvGraphicFramePr>
        <p:xfrm>
          <a:off x="571500" y="2819400"/>
          <a:ext cx="11049000" cy="2200300"/>
        </p:xfrm>
        <a:graphic>
          <a:graphicData uri="http://schemas.openxmlformats.org/drawingml/2006/table">
            <a:tbl>
              <a:tblPr firstRow="1" bandRow="1">
                <a:noFill/>
                <a:tableStyleId>{74108A68-264C-440A-8380-0BFA7F3444FD}</a:tableStyleId>
              </a:tblPr>
              <a:tblGrid>
                <a:gridCol w="191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2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Đối tượng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D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Mục tiêu cốt lõi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D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Cách thức thực thi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D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Doanh nghiệp SMB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Tối ưu chi phí, tinh gọn bộ máy nhanh.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Học viên tự tay ứng dụng AI để làm cho mình.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Doanh nghiệp lớn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Tái cấu trúc hệ thống bài bản, bền vững.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Xây dựng đội dự án </a:t>
                      </a: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triển khai dự án tổng thể.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Quản lý nhân sự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Nâng tầm năng lực quản trị dữ liệu.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Làm chủ AI để trở thành đối tác chiến lược của Ban lãnh đạo.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9" name="Google Shape;229;p23"/>
          <p:cNvSpPr/>
          <p:nvPr/>
        </p:nvSpPr>
        <p:spPr>
          <a:xfrm>
            <a:off x="571500" y="3919537"/>
            <a:ext cx="1914971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3"/>
          <p:cNvSpPr/>
          <p:nvPr/>
        </p:nvSpPr>
        <p:spPr>
          <a:xfrm>
            <a:off x="2486471" y="3919537"/>
            <a:ext cx="340741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3"/>
          <p:cNvSpPr/>
          <p:nvPr/>
        </p:nvSpPr>
        <p:spPr>
          <a:xfrm>
            <a:off x="5893891" y="3919537"/>
            <a:ext cx="5726608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3"/>
          <p:cNvSpPr/>
          <p:nvPr/>
        </p:nvSpPr>
        <p:spPr>
          <a:xfrm>
            <a:off x="571500" y="4462462"/>
            <a:ext cx="1914971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3"/>
          <p:cNvSpPr/>
          <p:nvPr/>
        </p:nvSpPr>
        <p:spPr>
          <a:xfrm>
            <a:off x="2486471" y="4462462"/>
            <a:ext cx="340741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3"/>
          <p:cNvSpPr/>
          <p:nvPr/>
        </p:nvSpPr>
        <p:spPr>
          <a:xfrm>
            <a:off x="5893891" y="4462462"/>
            <a:ext cx="5726608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3"/>
          <p:cNvSpPr/>
          <p:nvPr/>
        </p:nvSpPr>
        <p:spPr>
          <a:xfrm>
            <a:off x="571500" y="5005387"/>
            <a:ext cx="1914971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3"/>
          <p:cNvSpPr/>
          <p:nvPr/>
        </p:nvSpPr>
        <p:spPr>
          <a:xfrm>
            <a:off x="2486471" y="5005387"/>
            <a:ext cx="3407419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3"/>
          <p:cNvSpPr/>
          <p:nvPr/>
        </p:nvSpPr>
        <p:spPr>
          <a:xfrm>
            <a:off x="5893891" y="5005387"/>
            <a:ext cx="5726608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3"/>
          <p:cNvSpPr txBox="1"/>
          <p:nvPr/>
        </p:nvSpPr>
        <p:spPr>
          <a:xfrm>
            <a:off x="762000" y="571500"/>
            <a:ext cx="11401425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Lộ trình Ứng dụng thực tiễn</a:t>
            </a:r>
            <a:endParaRPr>
              <a:latin typeface="+mj-lt"/>
            </a:endParaRPr>
          </a:p>
        </p:txBody>
      </p:sp>
      <p:sp>
        <p:nvSpPr>
          <p:cNvPr id="239" name="Google Shape;239;p23"/>
          <p:cNvSpPr/>
          <p:nvPr/>
        </p:nvSpPr>
        <p:spPr>
          <a:xfrm>
            <a:off x="571500" y="571500"/>
            <a:ext cx="95250" cy="60007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">
          <a:extLst>
            <a:ext uri="{FF2B5EF4-FFF2-40B4-BE49-F238E27FC236}">
              <a16:creationId xmlns:a16="http://schemas.microsoft.com/office/drawing/2014/main" id="{DA6B24B1-3930-C588-D9CC-DA4A1D79C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>
            <a:extLst>
              <a:ext uri="{FF2B5EF4-FFF2-40B4-BE49-F238E27FC236}">
                <a16:creationId xmlns:a16="http://schemas.microsoft.com/office/drawing/2014/main" id="{C95A10BA-CAA5-A0EF-9F98-CA0CE9602C3C}"/>
              </a:ext>
            </a:extLst>
          </p:cNvPr>
          <p:cNvSpPr txBox="1"/>
          <p:nvPr/>
        </p:nvSpPr>
        <p:spPr>
          <a:xfrm>
            <a:off x="295275" y="2684180"/>
            <a:ext cx="11601450" cy="1489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AI Won't Replace Humans — But Humans With AI Will Replace Humans Without AI</a:t>
            </a:r>
            <a:endParaRPr sz="11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44245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5D6C1-DBA2-5951-63E6-4832B13E77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5672" y="2563044"/>
            <a:ext cx="7772400" cy="1470025"/>
          </a:xfrm>
        </p:spPr>
        <p:txBody>
          <a:bodyPr/>
          <a:lstStyle/>
          <a:p>
            <a:r>
              <a:rPr lang="en-US"/>
              <a:t>Làm </a:t>
            </a:r>
            <a:r>
              <a:rPr lang="en-US" err="1"/>
              <a:t>bài</a:t>
            </a:r>
            <a:r>
              <a:rPr lang="en-US"/>
              <a:t> </a:t>
            </a:r>
            <a:r>
              <a:rPr lang="en-US" err="1"/>
              <a:t>kiểm</a:t>
            </a:r>
            <a:r>
              <a:rPr lang="en-US"/>
              <a:t> </a:t>
            </a:r>
            <a:r>
              <a:rPr lang="en-US" err="1"/>
              <a:t>tra</a:t>
            </a:r>
            <a:r>
              <a:rPr lang="en-US"/>
              <a:t> </a:t>
            </a:r>
            <a:r>
              <a:rPr lang="en-US" err="1"/>
              <a:t>ngắn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406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4"/>
          <p:cNvSpPr txBox="1"/>
          <p:nvPr/>
        </p:nvSpPr>
        <p:spPr>
          <a:xfrm>
            <a:off x="295275" y="571500"/>
            <a:ext cx="1160145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err="1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Hỏi</a:t>
            </a:r>
            <a:r>
              <a:rPr lang="en-US" sz="6000" b="1" i="0" u="none" strike="noStrike" cap="none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 &amp; </a:t>
            </a:r>
            <a:r>
              <a:rPr lang="en-US" sz="6000" b="1" i="0" u="none" strike="noStrike" cap="none" err="1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Đáp</a:t>
            </a:r>
            <a:endParaRPr>
              <a:latin typeface="+mj-lt"/>
            </a:endParaRPr>
          </a:p>
        </p:txBody>
      </p:sp>
      <p:sp>
        <p:nvSpPr>
          <p:cNvPr id="246" name="Google Shape;246;p24"/>
          <p:cNvSpPr txBox="1"/>
          <p:nvPr/>
        </p:nvSpPr>
        <p:spPr>
          <a:xfrm>
            <a:off x="571500" y="1905000"/>
            <a:ext cx="110490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err="1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Cùng</a:t>
            </a:r>
            <a:r>
              <a:rPr lang="en-US" sz="2400" b="0" i="0" u="none" strike="noStrike" cap="none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2400" b="0" i="0" u="none" strike="noStrike" cap="none" err="1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nhau</a:t>
            </a:r>
            <a:r>
              <a:rPr lang="en-US" sz="2400" b="0" i="0" u="none" strike="noStrike" cap="none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2400" b="0" i="0" u="none" strike="noStrike" cap="none" err="1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kiến</a:t>
            </a:r>
            <a:r>
              <a:rPr lang="en-US" sz="2400" b="0" i="0" u="none" strike="noStrike" cap="none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2400" b="0" i="0" u="none" strike="noStrike" cap="none" err="1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tạo</a:t>
            </a:r>
            <a:r>
              <a:rPr lang="en-US" sz="2400" b="0" i="0" u="none" strike="noStrike" cap="none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2400" b="0" i="0" u="none" strike="noStrike" cap="none" err="1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hệ</a:t>
            </a:r>
            <a:r>
              <a:rPr lang="en-US" sz="2400" b="0" i="0" u="none" strike="noStrike" cap="none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2400" b="0" i="0" u="none" strike="noStrike" cap="none" err="1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thống</a:t>
            </a:r>
            <a:r>
              <a:rPr lang="en-US" sz="2400" b="0" i="0" u="none" strike="noStrike" cap="none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2400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Quản </a:t>
            </a:r>
            <a:r>
              <a:rPr lang="en-US" sz="2400" err="1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trị</a:t>
            </a:r>
            <a:r>
              <a:rPr lang="en-US" sz="2400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2400" err="1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doanh</a:t>
            </a:r>
            <a:r>
              <a:rPr lang="en-US" sz="2400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2400" err="1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nghiệp</a:t>
            </a:r>
            <a:r>
              <a:rPr lang="en-US" sz="2400" b="0" i="0" u="none" strike="noStrike" cap="none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2400" b="0" i="0" u="none" strike="noStrike" cap="none" err="1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kỷ</a:t>
            </a:r>
            <a:r>
              <a:rPr lang="en-US" sz="2400" b="0" i="0" u="none" strike="noStrike" cap="none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2400" b="0" i="0" u="none" strike="noStrike" cap="none" err="1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nguyên</a:t>
            </a:r>
            <a:r>
              <a:rPr lang="en-US" sz="2400" b="0" i="0" u="none" strike="noStrike" cap="none">
                <a:solidFill>
                  <a:srgbClr val="64748B"/>
                </a:solidFill>
                <a:latin typeface="+mj-lt"/>
                <a:ea typeface="Lato"/>
                <a:cs typeface="Lato"/>
                <a:sym typeface="Lato"/>
              </a:rPr>
              <a:t> AI</a:t>
            </a:r>
            <a:endParaRPr>
              <a:latin typeface="+mj-lt"/>
            </a:endParaRPr>
          </a:p>
        </p:txBody>
      </p:sp>
      <p:sp>
        <p:nvSpPr>
          <p:cNvPr id="247" name="Google Shape;247;p24"/>
          <p:cNvSpPr txBox="1"/>
          <p:nvPr/>
        </p:nvSpPr>
        <p:spPr>
          <a:xfrm>
            <a:off x="571500" y="2838450"/>
            <a:ext cx="11049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2D5A"/>
                </a:solidFill>
                <a:latin typeface="+mj-lt"/>
                <a:ea typeface="Lato"/>
                <a:cs typeface="Lato"/>
                <a:sym typeface="Lato"/>
              </a:rPr>
              <a:t>Chân thành cảm ơn anh chị đã tham gia!</a:t>
            </a:r>
            <a:br>
              <a:rPr lang="en-US" sz="1800" b="0" i="0" u="none" strike="noStrike" cap="none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</a:br>
            <a:endParaRPr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11878C-6259-817E-D98E-483478D29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829" y="4649770"/>
            <a:ext cx="3138534" cy="8326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1AE550-B93E-B816-3B37-4EB4983FFB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2389" y="4267860"/>
            <a:ext cx="1650078" cy="16533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3540690"/>
            <a:ext cx="53340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6500" y="3540690"/>
            <a:ext cx="5334000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5"/>
          <p:cNvSpPr txBox="1"/>
          <p:nvPr/>
        </p:nvSpPr>
        <p:spPr>
          <a:xfrm>
            <a:off x="838200" y="3921690"/>
            <a:ext cx="480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D4AF37"/>
                </a:solidFill>
                <a:latin typeface="+mj-lt"/>
                <a:ea typeface="Poppins"/>
                <a:cs typeface="Poppins"/>
                <a:sym typeface="Poppins"/>
              </a:rPr>
              <a:t>Viện LEADMAN</a:t>
            </a:r>
            <a:endParaRPr>
              <a:latin typeface="+mj-lt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952500" y="4569390"/>
            <a:ext cx="4572000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>
                <a:solidFill>
                  <a:srgbClr val="FFFFFF"/>
                </a:solidFill>
                <a:latin typeface="+mj-lt"/>
                <a:ea typeface="Lato"/>
                <a:cs typeface="Lato"/>
                <a:sym typeface="Lato"/>
              </a:rPr>
              <a:t>"Đi cùng xu hướng"</a:t>
            </a:r>
            <a:endParaRPr>
              <a:latin typeface="+mj-lt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952500" y="5045640"/>
            <a:ext cx="4572000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FFFFFF"/>
                </a:solidFill>
                <a:latin typeface="+mj-lt"/>
                <a:ea typeface="Lato"/>
                <a:cs typeface="Lato"/>
                <a:sym typeface="Lato"/>
              </a:rPr>
              <a:t>Đơn vị tiên phong chuyển giao tri thức quản trị hiện đại và công nghệ 4.0 tại Miền Trung.</a:t>
            </a:r>
            <a:endParaRPr>
              <a:latin typeface="+mj-lt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6553200" y="3921690"/>
            <a:ext cx="480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Hiệp hội HUEBA</a:t>
            </a:r>
            <a:endParaRPr>
              <a:latin typeface="+mj-lt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6667500" y="4569390"/>
            <a:ext cx="4572000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>
                <a:solidFill>
                  <a:srgbClr val="002D5A"/>
                </a:solidFill>
                <a:latin typeface="+mj-lt"/>
                <a:ea typeface="Lato"/>
                <a:cs typeface="Lato"/>
                <a:sym typeface="Lato"/>
              </a:rPr>
              <a:t>"Kết nối &amp; Phát triển"</a:t>
            </a:r>
            <a:endParaRPr>
              <a:latin typeface="+mj-lt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6667500" y="5045640"/>
            <a:ext cx="4572000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002D5A"/>
                </a:solidFill>
                <a:latin typeface="+mj-lt"/>
                <a:ea typeface="Lato"/>
                <a:cs typeface="Lato"/>
                <a:sym typeface="Lato"/>
              </a:rPr>
              <a:t>Bệ phóng vững chắc, bảo trợ mạnh mẽ cho cộng đồng doanh nghiệp tỉnh Thừa Thiên Huế.</a:t>
            </a:r>
            <a:endParaRPr>
              <a:latin typeface="+mj-lt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762000" y="571500"/>
            <a:ext cx="11401425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CẢM ƠN ĐƠN VỊ TỔ CHỨC</a:t>
            </a:r>
            <a:endParaRPr>
              <a:latin typeface="+mj-lt"/>
            </a:endParaRPr>
          </a:p>
        </p:txBody>
      </p:sp>
      <p:sp>
        <p:nvSpPr>
          <p:cNvPr id="124" name="Google Shape;124;p15"/>
          <p:cNvSpPr/>
          <p:nvPr/>
        </p:nvSpPr>
        <p:spPr>
          <a:xfrm>
            <a:off x="571500" y="571500"/>
            <a:ext cx="76200" cy="54292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9A53C2-ECF3-8F88-23D3-10C2423E20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739" y="2101182"/>
            <a:ext cx="3138534" cy="8326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49CF43-643F-BB98-AA50-CE44071994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4299" y="1719272"/>
            <a:ext cx="1650078" cy="16533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/>
        </p:nvSpPr>
        <p:spPr>
          <a:xfrm>
            <a:off x="4953000" y="1919287"/>
            <a:ext cx="7000875" cy="21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"</a:t>
            </a:r>
            <a:r>
              <a:rPr lang="en-US" sz="1404" b="1" i="0" u="none" strike="noStrike" cap="none" err="1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Kiến</a:t>
            </a:r>
            <a:r>
              <a:rPr lang="en-US" sz="1404" b="1" i="0" u="none" strike="noStrike" cap="none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1404" b="1" i="0" u="none" strike="noStrike" cap="none" err="1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trúc</a:t>
            </a:r>
            <a:r>
              <a:rPr lang="en-US" sz="1404" b="1" i="0" u="none" strike="noStrike" cap="none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1404" b="1" i="0" u="none" strike="noStrike" cap="none" err="1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sư</a:t>
            </a:r>
            <a:r>
              <a:rPr lang="en-US" sz="1404" b="1" i="0" u="none" strike="noStrike" cap="none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" </a:t>
            </a:r>
            <a:r>
              <a:rPr lang="en-US" sz="1404" b="1" i="0" u="none" strike="noStrike" cap="none" err="1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Hệ</a:t>
            </a:r>
            <a:r>
              <a:rPr lang="en-US" sz="1404" b="1" i="0" u="none" strike="noStrike" cap="none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1404" b="1" i="0" u="none" strike="noStrike" cap="none" err="1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thống</a:t>
            </a:r>
            <a:r>
              <a:rPr lang="en-US" sz="1404" b="1" i="0" u="none" strike="noStrike" cap="none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 HRM </a:t>
            </a:r>
            <a:r>
              <a:rPr lang="en-US" sz="1404" b="1" i="0" u="none" strike="noStrike" cap="none" err="1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bản</a:t>
            </a:r>
            <a:r>
              <a:rPr lang="en-US" sz="1404" b="1" i="0" u="none" strike="noStrike" cap="none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 </a:t>
            </a:r>
            <a:r>
              <a:rPr lang="en-US" sz="1404" b="1" i="0" u="none" strike="noStrike" cap="none" err="1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quyền</a:t>
            </a:r>
            <a:endParaRPr>
              <a:latin typeface="+mj-lt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4953000" y="2603681"/>
            <a:ext cx="6667500" cy="103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Hơn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20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năm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kinh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nghiệm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tư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vấn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và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giảng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dạy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chuyên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sâu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.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Tác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giả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duy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nhất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tại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Việt Nam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sở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hữu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4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bản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quyền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hệ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thống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HRM</a:t>
            </a:r>
            <a:r>
              <a:rPr lang="en-US" sz="1500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- </a:t>
            </a:r>
            <a:r>
              <a:rPr lang="en-US" sz="1500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Hệ</a:t>
            </a:r>
            <a:r>
              <a:rPr lang="en-US" sz="1500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thống</a:t>
            </a:r>
            <a:r>
              <a:rPr lang="en-US" sz="1500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xương</a:t>
            </a:r>
            <a:r>
              <a:rPr lang="en-US" sz="1500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sống</a:t>
            </a:r>
            <a:r>
              <a:rPr lang="en-US" sz="1500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</a:t>
            </a:r>
            <a:r>
              <a:rPr lang="en-US" sz="1500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cho</a:t>
            </a:r>
            <a:r>
              <a:rPr lang="en-US" sz="1500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Doanh </a:t>
            </a:r>
            <a:r>
              <a:rPr lang="en-US" sz="1500" err="1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nghiệp</a:t>
            </a:r>
            <a:endParaRPr>
              <a:latin typeface="+mj-lt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5219700" y="3886200"/>
            <a:ext cx="1143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•</a:t>
            </a:r>
            <a:endParaRPr>
              <a:latin typeface="+mj-lt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5334000" y="3886200"/>
            <a:ext cx="6286500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PositionQ: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Thang bảng lương theo giá trị công việc.</a:t>
            </a:r>
            <a:endParaRPr>
              <a:latin typeface="+mj-lt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5219700" y="4171950"/>
            <a:ext cx="1143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•</a:t>
            </a:r>
            <a:endParaRPr>
              <a:latin typeface="+mj-lt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5334000" y="4220076"/>
            <a:ext cx="6286500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PersonQ: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Đánh giá năng lực chuẩn mực.</a:t>
            </a:r>
            <a:endParaRPr>
              <a:latin typeface="+mj-lt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5219700" y="4457700"/>
            <a:ext cx="1143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•</a:t>
            </a:r>
            <a:endParaRPr>
              <a:latin typeface="+mj-lt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5334000" y="4553952"/>
            <a:ext cx="6286500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PerformQ: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Quản trị thành tích thực chất.</a:t>
            </a:r>
            <a:endParaRPr>
              <a:latin typeface="+mj-lt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5219700" y="4743450"/>
            <a:ext cx="1143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•</a:t>
            </a:r>
            <a:endParaRPr>
              <a:latin typeface="+mj-lt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5334000" y="4887828"/>
            <a:ext cx="6286500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Định biên nhân sự: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 Phương pháp tối ưu cấu trúc.</a:t>
            </a:r>
            <a:endParaRPr>
              <a:latin typeface="+mj-lt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762000" y="571500"/>
            <a:ext cx="11401425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Chuyên gia Nguyễn An Nguyên</a:t>
            </a:r>
            <a:endParaRPr>
              <a:latin typeface="+mj-lt"/>
            </a:endParaRPr>
          </a:p>
        </p:txBody>
      </p:sp>
      <p:sp>
        <p:nvSpPr>
          <p:cNvPr id="115" name="Google Shape;115;p15"/>
          <p:cNvSpPr/>
          <p:nvPr/>
        </p:nvSpPr>
        <p:spPr>
          <a:xfrm>
            <a:off x="571500" y="571500"/>
            <a:ext cx="95250" cy="60007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58D1D9-318D-7F7E-23FF-4916FF742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523" y="1743075"/>
            <a:ext cx="2290916" cy="37047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2352675"/>
            <a:ext cx="5381625" cy="313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8875" y="2352675"/>
            <a:ext cx="5381625" cy="313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2275" y="2733675"/>
            <a:ext cx="600075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 txBox="1"/>
          <p:nvPr/>
        </p:nvSpPr>
        <p:spPr>
          <a:xfrm>
            <a:off x="837009" y="3448050"/>
            <a:ext cx="4850606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Bà Đặng Thị Thu Sương</a:t>
            </a:r>
            <a:endParaRPr>
              <a:latin typeface="+mj-lt"/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952500" y="4010025"/>
            <a:ext cx="4619700" cy="103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Giám đốc Nhân sự, Chuyên gia CPO (Oxford UK). Người con xứ Huế, </a:t>
            </a:r>
            <a:r>
              <a:rPr lang="en-US" sz="1500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đã trải nghiệm  hệ thống QTNS của đối ngũ chuyên gia</a:t>
            </a: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.</a:t>
            </a:r>
            <a:endParaRPr>
              <a:latin typeface="+mj-lt"/>
            </a:endParaRPr>
          </a:p>
        </p:txBody>
      </p:sp>
      <p:pic>
        <p:nvPicPr>
          <p:cNvPr id="126" name="Google Shape;126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29650" y="2733675"/>
            <a:ext cx="600075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 txBox="1"/>
          <p:nvPr/>
        </p:nvSpPr>
        <p:spPr>
          <a:xfrm>
            <a:off x="6504384" y="3448050"/>
            <a:ext cx="4850606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1" i="0" u="none" strike="noStrike" cap="none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Bà Phan Thị Thùy</a:t>
            </a:r>
            <a:endParaRPr>
              <a:latin typeface="+mj-lt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6619875" y="4010025"/>
            <a:ext cx="4619625" cy="103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rPr>
              <a:t>Kỹ sư CNTT, đồng tác giả giải pháp PersonQ &amp; PerformQ. Chuyên gia phân tích dữ liệu và thiết lập các trợ lý AI chuyên sâu.</a:t>
            </a:r>
            <a:endParaRPr>
              <a:latin typeface="+mj-lt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762000" y="571500"/>
            <a:ext cx="11401425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Đội ngũ Trợ lý Chuyên gia</a:t>
            </a:r>
            <a:endParaRPr>
              <a:latin typeface="+mj-lt"/>
            </a:endParaRPr>
          </a:p>
        </p:txBody>
      </p:sp>
      <p:sp>
        <p:nvSpPr>
          <p:cNvPr id="130" name="Google Shape;130;p16"/>
          <p:cNvSpPr/>
          <p:nvPr/>
        </p:nvSpPr>
        <p:spPr>
          <a:xfrm>
            <a:off x="571500" y="571500"/>
            <a:ext cx="95250" cy="600075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653060-20C2-A0C8-F11C-A560700928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5214" y="1833680"/>
            <a:ext cx="1133557" cy="15191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32FB91-3C95-FD36-2827-488635F939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0672" y="1693545"/>
            <a:ext cx="1376045" cy="15640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3"/>
          <p:cNvGrpSpPr/>
          <p:nvPr/>
        </p:nvGrpSpPr>
        <p:grpSpPr>
          <a:xfrm>
            <a:off x="5898370" y="1540934"/>
            <a:ext cx="5147733" cy="474133"/>
            <a:chOff x="8797366" y="2456980"/>
            <a:chExt cx="7721600" cy="711200"/>
          </a:xfrm>
        </p:grpSpPr>
        <p:sp>
          <p:nvSpPr>
            <p:cNvPr id="10" name="object 4"/>
            <p:cNvSpPr/>
            <p:nvPr/>
          </p:nvSpPr>
          <p:spPr>
            <a:xfrm>
              <a:off x="8810066" y="2469680"/>
              <a:ext cx="7696834" cy="685800"/>
            </a:xfrm>
            <a:custGeom>
              <a:avLst/>
              <a:gdLst/>
              <a:ahLst/>
              <a:cxnLst/>
              <a:rect l="l" t="t" r="r" b="b"/>
              <a:pathLst>
                <a:path w="7696834" h="685800">
                  <a:moveTo>
                    <a:pt x="7696250" y="0"/>
                  </a:moveTo>
                  <a:lnTo>
                    <a:pt x="0" y="0"/>
                  </a:lnTo>
                  <a:lnTo>
                    <a:pt x="0" y="685800"/>
                  </a:lnTo>
                  <a:lnTo>
                    <a:pt x="7696250" y="685800"/>
                  </a:lnTo>
                  <a:lnTo>
                    <a:pt x="76962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lnSpc>
                  <a:spcPct val="150000"/>
                </a:lnSpc>
              </a:pPr>
              <a:endParaRPr sz="146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5"/>
            <p:cNvSpPr/>
            <p:nvPr/>
          </p:nvSpPr>
          <p:spPr>
            <a:xfrm>
              <a:off x="8810066" y="2469680"/>
              <a:ext cx="7696200" cy="685800"/>
            </a:xfrm>
            <a:custGeom>
              <a:avLst/>
              <a:gdLst/>
              <a:ahLst/>
              <a:cxnLst/>
              <a:rect l="l" t="t" r="r" b="b"/>
              <a:pathLst>
                <a:path w="7696200" h="685800">
                  <a:moveTo>
                    <a:pt x="0" y="0"/>
                  </a:moveTo>
                  <a:lnTo>
                    <a:pt x="7696204" y="0"/>
                  </a:lnTo>
                  <a:lnTo>
                    <a:pt x="7696204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>
                <a:lnSpc>
                  <a:spcPct val="150000"/>
                </a:lnSpc>
              </a:pPr>
              <a:endParaRPr sz="1467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Picture 7">
            <a:extLst>
              <a:ext uri="{FF2B5EF4-FFF2-40B4-BE49-F238E27FC236}">
                <a16:creationId xmlns:a16="http://schemas.microsoft.com/office/drawing/2014/main" id="{98CD4EAB-3508-4754-8FCA-A742755165C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6742381" y="597895"/>
            <a:ext cx="4890819" cy="596842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6D10FFA-5D3E-4299-BB87-B81B1A92D281}"/>
              </a:ext>
            </a:extLst>
          </p:cNvPr>
          <p:cNvSpPr txBox="1"/>
          <p:nvPr/>
        </p:nvSpPr>
        <p:spPr>
          <a:xfrm>
            <a:off x="6855471" y="1459979"/>
            <a:ext cx="4751416" cy="4361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CHÚNG TÔI ĐÃ XÂY DỰNG/ĐIỀU CHỈNH HỆ THỐNG QTNS CHO TRÊN </a:t>
            </a:r>
            <a:r>
              <a:rPr lang="en-US" b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45</a:t>
            </a:r>
            <a:r>
              <a:rPr lang="en-US" sz="1400" b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KHÁCH HÀNG CÁC LĨNH VỰC:</a:t>
            </a:r>
            <a:endParaRPr lang="en-US" sz="1400" b="1" u="sng">
              <a:solidFill>
                <a:schemeClr val="bg1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marL="285764" indent="-285764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Dầu</a:t>
            </a:r>
            <a:r>
              <a:rPr lang="en-US" sz="1400" b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US" sz="1400" b="1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khí</a:t>
            </a:r>
            <a:endParaRPr lang="en-US" sz="1400" b="1">
              <a:solidFill>
                <a:schemeClr val="bg1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marL="285764" indent="-285764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May </a:t>
            </a:r>
            <a:r>
              <a:rPr lang="en-US" sz="1400" b="1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mặc</a:t>
            </a:r>
            <a:r>
              <a:rPr lang="en-US" sz="1400" b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, </a:t>
            </a:r>
            <a:r>
              <a:rPr lang="en-US" sz="1400" b="1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giày</a:t>
            </a:r>
            <a:endParaRPr lang="en-US" sz="1400" b="1">
              <a:solidFill>
                <a:schemeClr val="bg1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marL="285764" indent="-285764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Truyền</a:t>
            </a:r>
            <a:r>
              <a:rPr lang="en-US" sz="1400" b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US" sz="1400" b="1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hình</a:t>
            </a:r>
            <a:r>
              <a:rPr lang="en-US" sz="1400" b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, </a:t>
            </a:r>
            <a:r>
              <a:rPr lang="en-US" sz="1400" b="1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truyền</a:t>
            </a:r>
            <a:r>
              <a:rPr lang="en-US" sz="1400" b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US" sz="1400" b="1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thông</a:t>
            </a:r>
            <a:endParaRPr lang="en-US" sz="1400">
              <a:solidFill>
                <a:schemeClr val="bg1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marL="285764" indent="-285764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Xây</a:t>
            </a:r>
            <a:r>
              <a:rPr lang="en-US" sz="1400" b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US" sz="1400" b="1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dựng</a:t>
            </a:r>
            <a:endParaRPr lang="en-US" sz="1400" b="1">
              <a:solidFill>
                <a:schemeClr val="bg1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marL="285764" indent="-285764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Dược</a:t>
            </a:r>
            <a:r>
              <a:rPr lang="en-US" sz="1400" b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US" sz="1400" b="1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phẩm</a:t>
            </a:r>
            <a:endParaRPr lang="en-US" sz="1400" b="1">
              <a:solidFill>
                <a:schemeClr val="bg1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marL="285764" indent="-285764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Quỹ</a:t>
            </a:r>
            <a:r>
              <a:rPr lang="en-US" sz="1400" b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US" sz="1400" b="1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tín</a:t>
            </a:r>
            <a:r>
              <a:rPr lang="en-US" sz="1400" b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US" sz="1400" b="1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dụng</a:t>
            </a:r>
            <a:endParaRPr lang="en-US" sz="1400" b="1">
              <a:solidFill>
                <a:schemeClr val="bg1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marL="285764" indent="-285764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Sản</a:t>
            </a:r>
            <a:r>
              <a:rPr lang="en-US" sz="1400" b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US" sz="1400" b="1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xuất</a:t>
            </a:r>
            <a:r>
              <a:rPr lang="en-US" sz="1400" b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US" sz="1400" b="1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có</a:t>
            </a:r>
            <a:r>
              <a:rPr lang="en-US" sz="1400" b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US" sz="1400" b="1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vốn</a:t>
            </a:r>
            <a:r>
              <a:rPr lang="en-US" sz="1400" b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100% </a:t>
            </a:r>
            <a:r>
              <a:rPr lang="en-US" sz="1400" b="1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trong</a:t>
            </a:r>
            <a:r>
              <a:rPr lang="en-US" sz="1400" b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US" sz="1400" b="1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nước</a:t>
            </a:r>
            <a:endParaRPr lang="en-US" sz="1400" b="1">
              <a:solidFill>
                <a:schemeClr val="bg1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marL="285764" indent="-285764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Sản</a:t>
            </a:r>
            <a:r>
              <a:rPr lang="en-US" sz="1400" b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US" sz="1400" b="1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xuất</a:t>
            </a:r>
            <a:r>
              <a:rPr lang="en-US" sz="1400" b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US" sz="1400" b="1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có</a:t>
            </a:r>
            <a:r>
              <a:rPr lang="en-US" sz="1400" b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US" sz="1400" b="1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vốn</a:t>
            </a:r>
            <a:r>
              <a:rPr lang="en-US" sz="1400" b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US" sz="1400" b="1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đầu</a:t>
            </a:r>
            <a:r>
              <a:rPr lang="en-US" sz="1400" b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US" sz="1400" b="1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tư</a:t>
            </a:r>
            <a:r>
              <a:rPr lang="en-US" sz="1400" b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US" sz="1400" b="1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nước</a:t>
            </a:r>
            <a:r>
              <a:rPr lang="en-US" sz="1400" b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US" sz="1400" b="1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ngoài</a:t>
            </a:r>
            <a:r>
              <a:rPr lang="en-US" sz="1400" b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(</a:t>
            </a:r>
            <a:r>
              <a:rPr lang="en-US" sz="1400" b="1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nhật</a:t>
            </a:r>
            <a:r>
              <a:rPr lang="en-US" sz="1400" b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, </a:t>
            </a:r>
            <a:r>
              <a:rPr lang="en-US" sz="1400" b="1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đài</a:t>
            </a:r>
            <a:r>
              <a:rPr lang="en-US" sz="1400" b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loan)</a:t>
            </a:r>
          </a:p>
          <a:p>
            <a:pPr marL="285764" indent="-285764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Kinh</a:t>
            </a:r>
            <a:r>
              <a:rPr lang="en-US" sz="1400" b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US" sz="1400" b="1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doanh</a:t>
            </a:r>
            <a:r>
              <a:rPr lang="en-US" sz="1400" b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, </a:t>
            </a:r>
            <a:r>
              <a:rPr lang="en-US" sz="1400" b="1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thương</a:t>
            </a:r>
            <a:r>
              <a:rPr lang="en-US" sz="1400" b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US" sz="1400" b="1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mại</a:t>
            </a:r>
            <a:r>
              <a:rPr lang="en-US" sz="1400" b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US" sz="1400" b="1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hàng</a:t>
            </a:r>
            <a:r>
              <a:rPr lang="en-US" sz="1400" b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US" sz="1400" b="1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công</a:t>
            </a:r>
            <a:r>
              <a:rPr lang="en-US" sz="1400" b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US" sz="1400" b="1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nghiệp</a:t>
            </a:r>
            <a:r>
              <a:rPr lang="en-US" sz="14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</a:p>
          <a:p>
            <a:pPr marL="285764" indent="-285764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Xổ</a:t>
            </a:r>
            <a:r>
              <a:rPr lang="en-US" sz="1400" b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US" sz="1400" b="1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số</a:t>
            </a:r>
            <a:r>
              <a:rPr lang="en-US" sz="1400" b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US" sz="1400" b="1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kiến</a:t>
            </a:r>
            <a:r>
              <a:rPr lang="en-US" sz="1400" b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US" sz="1400" b="1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thiết</a:t>
            </a:r>
            <a:endParaRPr lang="en-US" sz="1400">
              <a:solidFill>
                <a:schemeClr val="bg1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  <a:p>
            <a:pPr marL="285764" indent="-285764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b="1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Phân</a:t>
            </a:r>
            <a:r>
              <a:rPr lang="en-US" sz="1400" b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US" sz="1400" b="1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bón</a:t>
            </a:r>
            <a:r>
              <a:rPr lang="en-US" sz="1400" b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, </a:t>
            </a:r>
            <a:r>
              <a:rPr lang="en-US" sz="1400" b="1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thuốc</a:t>
            </a:r>
            <a:r>
              <a:rPr lang="en-US" sz="1400" b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US" sz="1400" b="1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trừ</a:t>
            </a:r>
            <a:r>
              <a:rPr lang="en-US" sz="1400" b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US" sz="1400" b="1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sâu</a:t>
            </a:r>
            <a:r>
              <a:rPr lang="en-US" sz="1400" b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, </a:t>
            </a:r>
            <a:r>
              <a:rPr lang="en-US" sz="1400" b="1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giống</a:t>
            </a:r>
            <a:r>
              <a:rPr lang="en-US" sz="1400" b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US" sz="1400" b="1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cây</a:t>
            </a:r>
            <a:r>
              <a:rPr lang="en-US" sz="1400" b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  <a:r>
              <a:rPr lang="en-US" sz="1400" b="1" err="1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trồng</a:t>
            </a:r>
            <a:endParaRPr lang="en-US" sz="1400">
              <a:solidFill>
                <a:schemeClr val="bg1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8EFEA34-7E57-42A1-AE14-0E5E4BB66505}"/>
              </a:ext>
            </a:extLst>
          </p:cNvPr>
          <p:cNvSpPr txBox="1"/>
          <p:nvPr/>
        </p:nvSpPr>
        <p:spPr>
          <a:xfrm>
            <a:off x="882000" y="1826293"/>
            <a:ext cx="15890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13" indent="-266713">
              <a:buFontTx/>
              <a:buChar char="-"/>
              <a:defRPr/>
            </a:pPr>
            <a:r>
              <a:rPr lang="en-US" sz="1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Mikovich&amp; Newman</a:t>
            </a:r>
          </a:p>
          <a:p>
            <a:pPr marL="266713" indent="-266713">
              <a:buFontTx/>
              <a:buChar char="-"/>
              <a:defRPr/>
            </a:pPr>
            <a:r>
              <a:rPr lang="en-US" sz="1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BSC</a:t>
            </a:r>
          </a:p>
        </p:txBody>
      </p:sp>
      <p:pic>
        <p:nvPicPr>
          <p:cNvPr id="31" name="Picture 4">
            <a:extLst>
              <a:ext uri="{FF2B5EF4-FFF2-40B4-BE49-F238E27FC236}">
                <a16:creationId xmlns:a16="http://schemas.microsoft.com/office/drawing/2014/main" id="{2EFE93A3-26B9-4DAF-AB96-6516A9008E8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821074" y="563464"/>
            <a:ext cx="2027060" cy="2207686"/>
          </a:xfrm>
          <a:prstGeom prst="rect">
            <a:avLst/>
          </a:prstGeom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5D27B001-0078-43A0-9229-3DF60CF54F6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198116" y="894074"/>
            <a:ext cx="1519150" cy="1815882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1F70FA4-3729-4A73-BFDE-A9C3C6C46C82}"/>
              </a:ext>
            </a:extLst>
          </p:cNvPr>
          <p:cNvCxnSpPr/>
          <p:nvPr/>
        </p:nvCxnSpPr>
        <p:spPr>
          <a:xfrm>
            <a:off x="1485950" y="2688845"/>
            <a:ext cx="817625" cy="306805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>
            <a:extLst>
              <a:ext uri="{FF2B5EF4-FFF2-40B4-BE49-F238E27FC236}">
                <a16:creationId xmlns:a16="http://schemas.microsoft.com/office/drawing/2014/main" id="{0E3D858A-9013-4A74-A685-E34A88C8D9F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24182" y="2995650"/>
            <a:ext cx="3958784" cy="613611"/>
          </a:xfrm>
          <a:prstGeom prst="rect">
            <a:avLst/>
          </a:prstGeom>
        </p:spPr>
      </p:pic>
      <p:pic>
        <p:nvPicPr>
          <p:cNvPr id="35" name="Picture 3">
            <a:extLst>
              <a:ext uri="{FF2B5EF4-FFF2-40B4-BE49-F238E27FC236}">
                <a16:creationId xmlns:a16="http://schemas.microsoft.com/office/drawing/2014/main" id="{45933267-EE87-4DC8-BE83-FB51C48E7F1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265709" y="3005399"/>
            <a:ext cx="1519151" cy="603863"/>
          </a:xfrm>
          <a:prstGeom prst="rect">
            <a:avLst/>
          </a:prstGeom>
        </p:spPr>
      </p:pic>
      <p:sp>
        <p:nvSpPr>
          <p:cNvPr id="36" name="TextBox 4">
            <a:extLst>
              <a:ext uri="{FF2B5EF4-FFF2-40B4-BE49-F238E27FC236}">
                <a16:creationId xmlns:a16="http://schemas.microsoft.com/office/drawing/2014/main" id="{E35DAFA0-0486-43B0-BEA6-8EA97E733D79}"/>
              </a:ext>
            </a:extLst>
          </p:cNvPr>
          <p:cNvSpPr txBox="1"/>
          <p:nvPr/>
        </p:nvSpPr>
        <p:spPr>
          <a:xfrm>
            <a:off x="631805" y="4136509"/>
            <a:ext cx="957468" cy="19234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68"/>
              </a:lnSpc>
              <a:spcBef>
                <a:spcPct val="0"/>
              </a:spcBef>
            </a:pPr>
            <a:r>
              <a:rPr lang="en-US" sz="1200">
                <a:solidFill>
                  <a:srgbClr val="FF3131"/>
                </a:solidFill>
                <a:latin typeface="Arial Bold"/>
              </a:rPr>
              <a:t>2002-2006</a:t>
            </a:r>
          </a:p>
          <a:p>
            <a:pPr algn="ctr">
              <a:lnSpc>
                <a:spcPts val="3068"/>
              </a:lnSpc>
              <a:spcBef>
                <a:spcPct val="0"/>
              </a:spcBef>
            </a:pPr>
            <a:r>
              <a:rPr lang="en-US" sz="1200">
                <a:solidFill>
                  <a:srgbClr val="4881A8"/>
                </a:solidFill>
                <a:latin typeface="Arial Bold"/>
              </a:rPr>
              <a:t>Tự xây hệ thống dựa vào kinh nghiệm</a:t>
            </a:r>
          </a:p>
        </p:txBody>
      </p:sp>
      <p:sp>
        <p:nvSpPr>
          <p:cNvPr id="37" name="TextBox 5">
            <a:extLst>
              <a:ext uri="{FF2B5EF4-FFF2-40B4-BE49-F238E27FC236}">
                <a16:creationId xmlns:a16="http://schemas.microsoft.com/office/drawing/2014/main" id="{68AA15D1-E3FC-490A-90E9-9DA793A3949F}"/>
              </a:ext>
            </a:extLst>
          </p:cNvPr>
          <p:cNvSpPr txBox="1"/>
          <p:nvPr/>
        </p:nvSpPr>
        <p:spPr>
          <a:xfrm>
            <a:off x="1905364" y="4136508"/>
            <a:ext cx="1271736" cy="19234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68"/>
              </a:lnSpc>
              <a:spcBef>
                <a:spcPct val="0"/>
              </a:spcBef>
            </a:pPr>
            <a:r>
              <a:rPr lang="en-US" sz="1200">
                <a:solidFill>
                  <a:srgbClr val="FF3131"/>
                </a:solidFill>
                <a:latin typeface="Arial Bold"/>
              </a:rPr>
              <a:t>2006-2010</a:t>
            </a:r>
          </a:p>
          <a:p>
            <a:pPr algn="ctr">
              <a:lnSpc>
                <a:spcPts val="3068"/>
              </a:lnSpc>
              <a:spcBef>
                <a:spcPct val="0"/>
              </a:spcBef>
            </a:pPr>
            <a:r>
              <a:rPr lang="en-US" sz="1200">
                <a:solidFill>
                  <a:srgbClr val="4881A8"/>
                </a:solidFill>
                <a:latin typeface="Arial Bold"/>
              </a:rPr>
              <a:t>Áp dụng thêm các lý thuyết tiên tiến để hình thành hệ thống</a:t>
            </a:r>
          </a:p>
        </p:txBody>
      </p:sp>
      <p:sp>
        <p:nvSpPr>
          <p:cNvPr id="38" name="TextBox 6">
            <a:extLst>
              <a:ext uri="{FF2B5EF4-FFF2-40B4-BE49-F238E27FC236}">
                <a16:creationId xmlns:a16="http://schemas.microsoft.com/office/drawing/2014/main" id="{E67A8F81-E59F-420E-AABA-88878EFACE8A}"/>
              </a:ext>
            </a:extLst>
          </p:cNvPr>
          <p:cNvSpPr txBox="1"/>
          <p:nvPr/>
        </p:nvSpPr>
        <p:spPr>
          <a:xfrm>
            <a:off x="3598865" y="4136509"/>
            <a:ext cx="899651" cy="19234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68"/>
              </a:lnSpc>
              <a:spcBef>
                <a:spcPct val="0"/>
              </a:spcBef>
            </a:pPr>
            <a:r>
              <a:rPr lang="en-US" sz="1200">
                <a:solidFill>
                  <a:srgbClr val="FF3131"/>
                </a:solidFill>
                <a:latin typeface="Arial Bold"/>
              </a:rPr>
              <a:t>2010-2013</a:t>
            </a:r>
          </a:p>
          <a:p>
            <a:pPr algn="ctr">
              <a:lnSpc>
                <a:spcPts val="3068"/>
              </a:lnSpc>
              <a:spcBef>
                <a:spcPct val="0"/>
              </a:spcBef>
            </a:pPr>
            <a:r>
              <a:rPr lang="en-US" sz="1200">
                <a:solidFill>
                  <a:srgbClr val="4881A8"/>
                </a:solidFill>
                <a:latin typeface="Arial Bold"/>
              </a:rPr>
              <a:t>Tự hoàn thiện qua các dự án tư vấn</a:t>
            </a:r>
          </a:p>
        </p:txBody>
      </p:sp>
      <p:sp>
        <p:nvSpPr>
          <p:cNvPr id="39" name="TextBox 7">
            <a:extLst>
              <a:ext uri="{FF2B5EF4-FFF2-40B4-BE49-F238E27FC236}">
                <a16:creationId xmlns:a16="http://schemas.microsoft.com/office/drawing/2014/main" id="{9F356DE1-9911-4CD0-932F-56C083497869}"/>
              </a:ext>
            </a:extLst>
          </p:cNvPr>
          <p:cNvSpPr txBox="1"/>
          <p:nvPr/>
        </p:nvSpPr>
        <p:spPr>
          <a:xfrm>
            <a:off x="4920280" y="4136509"/>
            <a:ext cx="1369659" cy="15258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68"/>
              </a:lnSpc>
              <a:spcBef>
                <a:spcPct val="0"/>
              </a:spcBef>
            </a:pPr>
            <a:r>
              <a:rPr lang="en-US" sz="1200">
                <a:solidFill>
                  <a:srgbClr val="FF3131"/>
                </a:solidFill>
                <a:latin typeface="Arial Bold"/>
              </a:rPr>
              <a:t>2013-nay</a:t>
            </a:r>
          </a:p>
          <a:p>
            <a:pPr algn="ctr">
              <a:lnSpc>
                <a:spcPts val="3068"/>
              </a:lnSpc>
              <a:spcBef>
                <a:spcPct val="0"/>
              </a:spcBef>
            </a:pPr>
            <a:r>
              <a:rPr lang="en-US" sz="1200">
                <a:solidFill>
                  <a:srgbClr val="4881A8"/>
                </a:solidFill>
                <a:latin typeface="Arial Bold"/>
              </a:rPr>
              <a:t>Phát triển thành Hệ thống mang thương hiệu riêng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50394F9-1827-4815-8BE4-47BECB65CBEE}"/>
              </a:ext>
            </a:extLst>
          </p:cNvPr>
          <p:cNvCxnSpPr/>
          <p:nvPr/>
        </p:nvCxnSpPr>
        <p:spPr>
          <a:xfrm>
            <a:off x="1065320" y="3609261"/>
            <a:ext cx="0" cy="509979"/>
          </a:xfrm>
          <a:prstGeom prst="straightConnector1">
            <a:avLst/>
          </a:prstGeom>
          <a:ln w="19050">
            <a:solidFill>
              <a:srgbClr val="13A58D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4153F50-A9B9-4C54-9AC5-9DC6D38D92C1}"/>
              </a:ext>
            </a:extLst>
          </p:cNvPr>
          <p:cNvCxnSpPr/>
          <p:nvPr/>
        </p:nvCxnSpPr>
        <p:spPr>
          <a:xfrm>
            <a:off x="2540493" y="3609261"/>
            <a:ext cx="0" cy="509979"/>
          </a:xfrm>
          <a:prstGeom prst="straightConnector1">
            <a:avLst/>
          </a:prstGeom>
          <a:ln w="19050">
            <a:solidFill>
              <a:srgbClr val="13A58D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01B137D-20C3-46A3-BB97-0065D214B084}"/>
              </a:ext>
            </a:extLst>
          </p:cNvPr>
          <p:cNvCxnSpPr/>
          <p:nvPr/>
        </p:nvCxnSpPr>
        <p:spPr>
          <a:xfrm>
            <a:off x="3996431" y="3609261"/>
            <a:ext cx="0" cy="509979"/>
          </a:xfrm>
          <a:prstGeom prst="straightConnector1">
            <a:avLst/>
          </a:prstGeom>
          <a:ln w="19050">
            <a:solidFill>
              <a:srgbClr val="13A58D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BD50A5D-FC47-4D21-88ED-78E84DE012D9}"/>
              </a:ext>
            </a:extLst>
          </p:cNvPr>
          <p:cNvCxnSpPr/>
          <p:nvPr/>
        </p:nvCxnSpPr>
        <p:spPr>
          <a:xfrm>
            <a:off x="5496757" y="3609261"/>
            <a:ext cx="0" cy="509979"/>
          </a:xfrm>
          <a:prstGeom prst="straightConnector1">
            <a:avLst/>
          </a:prstGeom>
          <a:ln w="19050">
            <a:solidFill>
              <a:srgbClr val="13A58D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3">
            <a:extLst>
              <a:ext uri="{FF2B5EF4-FFF2-40B4-BE49-F238E27FC236}">
                <a16:creationId xmlns:a16="http://schemas.microsoft.com/office/drawing/2014/main" id="{0AAC1190-0798-42F9-B1F5-1BFB9B339786}"/>
              </a:ext>
            </a:extLst>
          </p:cNvPr>
          <p:cNvSpPr txBox="1">
            <a:spLocks/>
          </p:cNvSpPr>
          <p:nvPr/>
        </p:nvSpPr>
        <p:spPr>
          <a:xfrm>
            <a:off x="1601523" y="117977"/>
            <a:ext cx="9874819" cy="387735"/>
          </a:xfrm>
          <a:prstGeom prst="rect">
            <a:avLst/>
          </a:prstGeom>
        </p:spPr>
        <p:txBody>
          <a:bodyPr wrap="non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2">
                    <a:lumMod val="75000"/>
                  </a:schemeClr>
                </a:solidFill>
                <a:latin typeface="Roboto Condensed" pitchFamily="2" charset="0"/>
                <a:ea typeface="Roboto Condensed" pitchFamily="2" charset="0"/>
                <a:cs typeface="+mj-cs"/>
              </a:defRPr>
            </a:lvl1pPr>
          </a:lstStyle>
          <a:p>
            <a:pPr algn="ctr"/>
            <a:r>
              <a:rPr lang="en-US" sz="2133">
                <a:solidFill>
                  <a:srgbClr val="0070C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QUÁ TRÌNH HÌNH THÀNH VÀ PHÁT TRIỂN HỆ THỐNG QUẢN TRỊ NHÂN SỰ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9684710-321B-4662-8F36-EEFA19802C62}"/>
              </a:ext>
            </a:extLst>
          </p:cNvPr>
          <p:cNvSpPr txBox="1"/>
          <p:nvPr/>
        </p:nvSpPr>
        <p:spPr>
          <a:xfrm>
            <a:off x="2942663" y="665317"/>
            <a:ext cx="20270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13" indent="-266713">
              <a:buFontTx/>
              <a:buChar char="-"/>
              <a:defRPr/>
            </a:pPr>
            <a:r>
              <a:rPr lang="en-US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BV </a:t>
            </a:r>
            <a:r>
              <a:rPr lang="en-US" sz="14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Khang</a:t>
            </a:r>
          </a:p>
          <a:p>
            <a:pPr marL="266713" indent="-266713">
              <a:buFontTx/>
              <a:buChar char="-"/>
              <a:defRPr/>
            </a:pPr>
            <a:r>
              <a:rPr lang="en-US" sz="14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Tekcom</a:t>
            </a:r>
            <a:endParaRPr lang="en-US" sz="1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13" indent="-266713">
              <a:buFontTx/>
              <a:buChar char="-"/>
              <a:defRPr/>
            </a:pPr>
            <a:r>
              <a:rPr lang="en-US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  Khang</a:t>
            </a:r>
          </a:p>
          <a:p>
            <a:pPr marL="266713" indent="-266713">
              <a:buFontTx/>
              <a:buChar char="-"/>
              <a:defRPr/>
            </a:pPr>
            <a:r>
              <a:rPr lang="en-US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 Gia </a:t>
            </a:r>
            <a:r>
              <a:rPr lang="en-US" sz="14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</a:t>
            </a:r>
            <a:endParaRPr lang="en-US" sz="1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13" indent="-266713">
              <a:buFontTx/>
              <a:buChar char="-"/>
              <a:defRPr/>
            </a:pPr>
            <a:r>
              <a:rPr lang="en-US" sz="14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Eximbank</a:t>
            </a:r>
            <a:endParaRPr lang="en-US" sz="1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13" indent="-266713">
              <a:buFontTx/>
              <a:buChar char="-"/>
              <a:defRPr/>
            </a:pPr>
            <a:r>
              <a:rPr lang="en-US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</a:t>
            </a:r>
            <a:r>
              <a:rPr lang="en-US" sz="14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</a:t>
            </a:r>
            <a:r>
              <a:rPr lang="en-US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Tân</a:t>
            </a:r>
            <a:r>
              <a:rPr lang="en-US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endParaRPr lang="en-US" sz="1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13" indent="-266713">
              <a:buFontTx/>
              <a:buChar char="-"/>
              <a:defRPr/>
            </a:pPr>
            <a:r>
              <a:rPr lang="en-US" sz="14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22FB9CE-E583-482E-813F-24757E64BF52}"/>
              </a:ext>
            </a:extLst>
          </p:cNvPr>
          <p:cNvSpPr txBox="1"/>
          <p:nvPr/>
        </p:nvSpPr>
        <p:spPr>
          <a:xfrm>
            <a:off x="5374178" y="929233"/>
            <a:ext cx="1298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được nhiều dự án lớn nhỏ và hơn 2.500 học viên</a:t>
            </a:r>
          </a:p>
        </p:txBody>
      </p:sp>
      <p:pic>
        <p:nvPicPr>
          <p:cNvPr id="48" name="Picture 4">
            <a:extLst>
              <a:ext uri="{FF2B5EF4-FFF2-40B4-BE49-F238E27FC236}">
                <a16:creationId xmlns:a16="http://schemas.microsoft.com/office/drawing/2014/main" id="{ED40BD31-729A-462F-B968-49BFF9663D4D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1806" y="1777046"/>
            <a:ext cx="1708287" cy="911798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36F6E8CC-34C5-4800-8C77-8850D3FB3EF6}"/>
              </a:ext>
            </a:extLst>
          </p:cNvPr>
          <p:cNvSpPr txBox="1"/>
          <p:nvPr/>
        </p:nvSpPr>
        <p:spPr>
          <a:xfrm>
            <a:off x="806977" y="1840416"/>
            <a:ext cx="15890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13" indent="-266713">
              <a:buFontTx/>
              <a:buChar char="-"/>
              <a:defRPr/>
            </a:pPr>
            <a:r>
              <a:rPr lang="en-US" sz="14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Mikovich</a:t>
            </a:r>
            <a:r>
              <a:rPr lang="en-US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Newman</a:t>
            </a:r>
          </a:p>
          <a:p>
            <a:pPr marL="266713" indent="-266713">
              <a:buFontTx/>
              <a:buChar char="-"/>
              <a:defRPr/>
            </a:pPr>
            <a:r>
              <a:rPr lang="en-US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BSC</a:t>
            </a:r>
          </a:p>
        </p:txBody>
      </p:sp>
    </p:spTree>
    <p:extLst>
      <p:ext uri="{BB962C8B-B14F-4D97-AF65-F5344CB8AC3E}">
        <p14:creationId xmlns:p14="http://schemas.microsoft.com/office/powerpoint/2010/main" val="17250151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985520" y="561340"/>
            <a:ext cx="10414000" cy="5511800"/>
          </a:xfrm>
          <a:custGeom>
            <a:avLst/>
            <a:gdLst/>
            <a:ahLst/>
            <a:cxnLst/>
            <a:rect l="l" t="t" r="r" b="b"/>
            <a:pathLst>
              <a:path w="9499313" h="6466400">
                <a:moveTo>
                  <a:pt x="0" y="0"/>
                </a:moveTo>
                <a:lnTo>
                  <a:pt x="9499314" y="0"/>
                </a:lnTo>
                <a:lnTo>
                  <a:pt x="9499314" y="6466400"/>
                </a:lnTo>
                <a:lnTo>
                  <a:pt x="0" y="6466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933"/>
          </a:p>
        </p:txBody>
      </p:sp>
      <p:sp>
        <p:nvSpPr>
          <p:cNvPr id="4" name="TextBox 4"/>
          <p:cNvSpPr txBox="1"/>
          <p:nvPr/>
        </p:nvSpPr>
        <p:spPr>
          <a:xfrm>
            <a:off x="471948" y="184281"/>
            <a:ext cx="11041626" cy="754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49"/>
              </a:lnSpc>
            </a:pPr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 SỞ ÁP DỤNG DỰA TRÊN CÁC PH</a:t>
            </a:r>
            <a:r>
              <a:rPr lang="vi-VN" sz="20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 PHÁP ĐÃ Đ</a:t>
            </a:r>
            <a:r>
              <a:rPr lang="vi-VN" sz="20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ỢC </a:t>
            </a:r>
          </a:p>
          <a:p>
            <a:pPr algn="ctr">
              <a:lnSpc>
                <a:spcPts val="3149"/>
              </a:lnSpc>
            </a:pPr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ĐĂNG KÝ BẢN QUYỀN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/>
          <p:nvPr/>
        </p:nvSpPr>
        <p:spPr>
          <a:xfrm>
            <a:off x="571500" y="571500"/>
            <a:ext cx="95400" cy="600000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762000" y="571500"/>
            <a:ext cx="106680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rPr>
              <a:t>Trải nghiệm AI: Từ Hỏi đáp đến Phân tích</a:t>
            </a:r>
            <a:endParaRPr sz="3150" b="1">
              <a:solidFill>
                <a:srgbClr val="002D5A"/>
              </a:solidFill>
              <a:latin typeface="+mj-lt"/>
              <a:ea typeface="Poppins"/>
              <a:cs typeface="Poppins"/>
              <a:sym typeface="Poppins"/>
            </a:endParaRPr>
          </a:p>
        </p:txBody>
      </p:sp>
      <p:grpSp>
        <p:nvGrpSpPr>
          <p:cNvPr id="151" name="Google Shape;151;p19"/>
          <p:cNvGrpSpPr/>
          <p:nvPr/>
        </p:nvGrpSpPr>
        <p:grpSpPr>
          <a:xfrm>
            <a:off x="571500" y="1691350"/>
            <a:ext cx="5524650" cy="5810250"/>
            <a:chOff x="0" y="0"/>
            <a:chExt cx="5524650" cy="5810250"/>
          </a:xfrm>
        </p:grpSpPr>
        <p:pic>
          <p:nvPicPr>
            <p:cNvPr id="152" name="Google Shape;152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5429400" cy="4381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Google Shape;153;p19"/>
            <p:cNvSpPr txBox="1"/>
            <p:nvPr/>
          </p:nvSpPr>
          <p:spPr>
            <a:xfrm>
              <a:off x="285750" y="285750"/>
              <a:ext cx="48579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err="1">
                  <a:solidFill>
                    <a:srgbClr val="002D5A"/>
                  </a:solidFill>
                  <a:latin typeface="+mj-lt"/>
                  <a:ea typeface="Poppins"/>
                  <a:cs typeface="Poppins"/>
                  <a:sym typeface="Poppins"/>
                </a:rPr>
                <a:t>Hỏi</a:t>
              </a:r>
              <a:r>
                <a:rPr lang="en-US" sz="1400" b="1">
                  <a:solidFill>
                    <a:srgbClr val="002D5A"/>
                  </a:solidFill>
                  <a:latin typeface="+mj-lt"/>
                  <a:ea typeface="Poppins"/>
                  <a:cs typeface="Poppins"/>
                  <a:sym typeface="Poppins"/>
                </a:rPr>
                <a:t> </a:t>
              </a:r>
              <a:r>
                <a:rPr lang="en-US" sz="1400" b="1" err="1">
                  <a:solidFill>
                    <a:srgbClr val="002D5A"/>
                  </a:solidFill>
                  <a:latin typeface="+mj-lt"/>
                  <a:ea typeface="Poppins"/>
                  <a:cs typeface="Poppins"/>
                  <a:sym typeface="Poppins"/>
                </a:rPr>
                <a:t>đáp</a:t>
              </a:r>
              <a:r>
                <a:rPr lang="en-US" sz="1400" b="1">
                  <a:solidFill>
                    <a:srgbClr val="002D5A"/>
                  </a:solidFill>
                  <a:latin typeface="+mj-lt"/>
                  <a:ea typeface="Poppins"/>
                  <a:cs typeface="Poppins"/>
                  <a:sym typeface="Poppins"/>
                </a:rPr>
                <a:t> </a:t>
              </a:r>
              <a:r>
                <a:rPr lang="en-US" sz="1400" b="1" err="1">
                  <a:solidFill>
                    <a:srgbClr val="002D5A"/>
                  </a:solidFill>
                  <a:latin typeface="+mj-lt"/>
                  <a:ea typeface="Poppins"/>
                  <a:cs typeface="Poppins"/>
                  <a:sym typeface="Poppins"/>
                </a:rPr>
                <a:t>thông</a:t>
              </a:r>
              <a:r>
                <a:rPr lang="en-US" sz="1400" b="1">
                  <a:solidFill>
                    <a:srgbClr val="002D5A"/>
                  </a:solidFill>
                  <a:latin typeface="+mj-lt"/>
                  <a:ea typeface="Poppins"/>
                  <a:cs typeface="Poppins"/>
                  <a:sym typeface="Poppins"/>
                </a:rPr>
                <a:t> </a:t>
              </a:r>
              <a:r>
                <a:rPr lang="en-US" sz="1400" b="1" err="1">
                  <a:solidFill>
                    <a:srgbClr val="002D5A"/>
                  </a:solidFill>
                  <a:latin typeface="+mj-lt"/>
                  <a:ea typeface="Poppins"/>
                  <a:cs typeface="Poppins"/>
                  <a:sym typeface="Poppins"/>
                </a:rPr>
                <a:t>minh</a:t>
              </a:r>
              <a:r>
                <a:rPr lang="en-US" sz="1400" b="1">
                  <a:solidFill>
                    <a:srgbClr val="002D5A"/>
                  </a:solidFill>
                  <a:latin typeface="+mj-lt"/>
                  <a:ea typeface="Poppins"/>
                  <a:cs typeface="Poppins"/>
                  <a:sym typeface="Poppins"/>
                </a:rPr>
                <a:t> </a:t>
              </a:r>
              <a:r>
                <a:rPr lang="en-US" sz="1400" b="1" err="1">
                  <a:solidFill>
                    <a:srgbClr val="002D5A"/>
                  </a:solidFill>
                  <a:latin typeface="+mj-lt"/>
                  <a:ea typeface="Poppins"/>
                  <a:cs typeface="Poppins"/>
                  <a:sym typeface="Poppins"/>
                </a:rPr>
                <a:t>với</a:t>
              </a:r>
              <a:r>
                <a:rPr lang="en-US" sz="1400" b="1">
                  <a:solidFill>
                    <a:srgbClr val="002D5A"/>
                  </a:solidFill>
                  <a:latin typeface="+mj-lt"/>
                  <a:ea typeface="Poppins"/>
                  <a:cs typeface="Poppins"/>
                  <a:sym typeface="Poppins"/>
                </a:rPr>
                <a:t> Gemini Pro</a:t>
              </a:r>
              <a:endParaRPr sz="1400" b="1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4" name="Google Shape;154;p19"/>
            <p:cNvSpPr txBox="1"/>
            <p:nvPr/>
          </p:nvSpPr>
          <p:spPr>
            <a:xfrm>
              <a:off x="285750" y="762000"/>
              <a:ext cx="4857900" cy="95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0" err="1">
                  <a:solidFill>
                    <a:srgbClr val="334155"/>
                  </a:solidFill>
                  <a:latin typeface="+mj-lt"/>
                  <a:ea typeface="Lato"/>
                  <a:cs typeface="Lato"/>
                  <a:sym typeface="Lato"/>
                </a:rPr>
                <a:t>Tương</a:t>
              </a:r>
              <a:r>
                <a:rPr lang="en-US" sz="1500" b="0">
                  <a:solidFill>
                    <a:srgbClr val="334155"/>
                  </a:solidFill>
                  <a:latin typeface="+mj-lt"/>
                  <a:ea typeface="Lato"/>
                  <a:cs typeface="Lato"/>
                  <a:sym typeface="Lato"/>
                </a:rPr>
                <a:t> </a:t>
              </a:r>
              <a:r>
                <a:rPr lang="en-US" sz="1500" b="0" err="1">
                  <a:solidFill>
                    <a:srgbClr val="334155"/>
                  </a:solidFill>
                  <a:latin typeface="+mj-lt"/>
                  <a:ea typeface="Lato"/>
                  <a:cs typeface="Lato"/>
                  <a:sym typeface="Lato"/>
                </a:rPr>
                <a:t>tác</a:t>
              </a:r>
              <a:r>
                <a:rPr lang="en-US" sz="1500" b="0">
                  <a:solidFill>
                    <a:srgbClr val="334155"/>
                  </a:solidFill>
                  <a:latin typeface="+mj-lt"/>
                  <a:ea typeface="Lato"/>
                  <a:cs typeface="Lato"/>
                  <a:sym typeface="Lato"/>
                </a:rPr>
                <a:t> </a:t>
              </a:r>
              <a:r>
                <a:rPr lang="en-US" sz="1500" b="0" err="1">
                  <a:solidFill>
                    <a:srgbClr val="334155"/>
                  </a:solidFill>
                  <a:latin typeface="+mj-lt"/>
                  <a:ea typeface="Lato"/>
                  <a:cs typeface="Lato"/>
                  <a:sym typeface="Lato"/>
                </a:rPr>
                <a:t>tự</a:t>
              </a:r>
              <a:r>
                <a:rPr lang="en-US" sz="1500" b="0">
                  <a:solidFill>
                    <a:srgbClr val="334155"/>
                  </a:solidFill>
                  <a:latin typeface="+mj-lt"/>
                  <a:ea typeface="Lato"/>
                  <a:cs typeface="Lato"/>
                  <a:sym typeface="Lato"/>
                </a:rPr>
                <a:t> </a:t>
              </a:r>
              <a:r>
                <a:rPr lang="en-US" sz="1500" b="0" err="1">
                  <a:solidFill>
                    <a:srgbClr val="334155"/>
                  </a:solidFill>
                  <a:latin typeface="+mj-lt"/>
                  <a:ea typeface="Lato"/>
                  <a:cs typeface="Lato"/>
                  <a:sym typeface="Lato"/>
                </a:rPr>
                <a:t>nhiên</a:t>
              </a:r>
              <a:r>
                <a:rPr lang="en-US" sz="1500" b="0">
                  <a:solidFill>
                    <a:srgbClr val="334155"/>
                  </a:solidFill>
                  <a:latin typeface="+mj-lt"/>
                  <a:ea typeface="Lato"/>
                  <a:cs typeface="Lato"/>
                  <a:sym typeface="Lato"/>
                </a:rPr>
                <a:t>, </a:t>
              </a:r>
              <a:r>
                <a:rPr lang="en-US" sz="1500" b="0" err="1">
                  <a:solidFill>
                    <a:srgbClr val="334155"/>
                  </a:solidFill>
                  <a:latin typeface="+mj-lt"/>
                  <a:ea typeface="Lato"/>
                  <a:cs typeface="Lato"/>
                  <a:sym typeface="Lato"/>
                </a:rPr>
                <a:t>truy</a:t>
              </a:r>
              <a:r>
                <a:rPr lang="en-US" sz="1500" b="0">
                  <a:solidFill>
                    <a:srgbClr val="334155"/>
                  </a:solidFill>
                  <a:latin typeface="+mj-lt"/>
                  <a:ea typeface="Lato"/>
                  <a:cs typeface="Lato"/>
                  <a:sym typeface="Lato"/>
                </a:rPr>
                <a:t> </a:t>
              </a:r>
              <a:r>
                <a:rPr lang="en-US" sz="1500" b="0" err="1">
                  <a:solidFill>
                    <a:srgbClr val="334155"/>
                  </a:solidFill>
                  <a:latin typeface="+mj-lt"/>
                  <a:ea typeface="Lato"/>
                  <a:cs typeface="Lato"/>
                  <a:sym typeface="Lato"/>
                </a:rPr>
                <a:t>vấn</a:t>
              </a:r>
              <a:r>
                <a:rPr lang="en-US" sz="1500" b="0">
                  <a:solidFill>
                    <a:srgbClr val="334155"/>
                  </a:solidFill>
                  <a:latin typeface="+mj-lt"/>
                  <a:ea typeface="Lato"/>
                  <a:cs typeface="Lato"/>
                  <a:sym typeface="Lato"/>
                </a:rPr>
                <a:t> </a:t>
              </a:r>
              <a:r>
                <a:rPr lang="en-US" sz="1500" b="0" err="1">
                  <a:solidFill>
                    <a:srgbClr val="334155"/>
                  </a:solidFill>
                  <a:latin typeface="+mj-lt"/>
                  <a:ea typeface="Lato"/>
                  <a:cs typeface="Lato"/>
                  <a:sym typeface="Lato"/>
                </a:rPr>
                <a:t>dữ</a:t>
              </a:r>
              <a:r>
                <a:rPr lang="en-US" sz="1500" b="0">
                  <a:solidFill>
                    <a:srgbClr val="334155"/>
                  </a:solidFill>
                  <a:latin typeface="+mj-lt"/>
                  <a:ea typeface="Lato"/>
                  <a:cs typeface="Lato"/>
                  <a:sym typeface="Lato"/>
                </a:rPr>
                <a:t> </a:t>
              </a:r>
              <a:r>
                <a:rPr lang="en-US" sz="1500" b="0" err="1">
                  <a:solidFill>
                    <a:srgbClr val="334155"/>
                  </a:solidFill>
                  <a:latin typeface="+mj-lt"/>
                  <a:ea typeface="Lato"/>
                  <a:cs typeface="Lato"/>
                  <a:sym typeface="Lato"/>
                </a:rPr>
                <a:t>liệu</a:t>
              </a:r>
              <a:r>
                <a:rPr lang="en-US" sz="1500" b="0">
                  <a:solidFill>
                    <a:srgbClr val="334155"/>
                  </a:solidFill>
                  <a:latin typeface="+mj-lt"/>
                  <a:ea typeface="Lato"/>
                  <a:cs typeface="Lato"/>
                  <a:sym typeface="Lato"/>
                </a:rPr>
                <a:t> </a:t>
              </a:r>
              <a:r>
                <a:rPr lang="en-US" sz="1500" b="0" err="1">
                  <a:solidFill>
                    <a:srgbClr val="334155"/>
                  </a:solidFill>
                  <a:latin typeface="+mj-lt"/>
                  <a:ea typeface="Lato"/>
                  <a:cs typeface="Lato"/>
                  <a:sym typeface="Lato"/>
                </a:rPr>
                <a:t>tức</a:t>
              </a:r>
              <a:r>
                <a:rPr lang="en-US" sz="1500" b="0">
                  <a:solidFill>
                    <a:srgbClr val="334155"/>
                  </a:solidFill>
                  <a:latin typeface="+mj-lt"/>
                  <a:ea typeface="Lato"/>
                  <a:cs typeface="Lato"/>
                  <a:sym typeface="Lato"/>
                </a:rPr>
                <a:t> </a:t>
              </a:r>
              <a:r>
                <a:rPr lang="en-US" sz="1500" b="0" err="1">
                  <a:solidFill>
                    <a:srgbClr val="334155"/>
                  </a:solidFill>
                  <a:latin typeface="+mj-lt"/>
                  <a:ea typeface="Lato"/>
                  <a:cs typeface="Lato"/>
                  <a:sym typeface="Lato"/>
                </a:rPr>
                <a:t>thời</a:t>
              </a:r>
              <a:r>
                <a:rPr lang="en-US" sz="1500" b="0">
                  <a:solidFill>
                    <a:srgbClr val="334155"/>
                  </a:solidFill>
                  <a:latin typeface="+mj-lt"/>
                  <a:ea typeface="Lato"/>
                  <a:cs typeface="Lato"/>
                  <a:sym typeface="Lato"/>
                </a:rPr>
                <a:t> </a:t>
              </a:r>
              <a:r>
                <a:rPr lang="en-US" sz="1500" b="0" err="1">
                  <a:solidFill>
                    <a:srgbClr val="334155"/>
                  </a:solidFill>
                  <a:latin typeface="+mj-lt"/>
                  <a:ea typeface="Lato"/>
                  <a:cs typeface="Lato"/>
                  <a:sym typeface="Lato"/>
                </a:rPr>
                <a:t>và</a:t>
              </a:r>
              <a:r>
                <a:rPr lang="en-US" sz="1500" b="0">
                  <a:solidFill>
                    <a:srgbClr val="334155"/>
                  </a:solidFill>
                  <a:latin typeface="+mj-lt"/>
                  <a:ea typeface="Lato"/>
                  <a:cs typeface="Lato"/>
                  <a:sym typeface="Lato"/>
                </a:rPr>
                <a:t> </a:t>
              </a:r>
              <a:r>
                <a:rPr lang="en-US" sz="1500" b="0" err="1">
                  <a:solidFill>
                    <a:srgbClr val="334155"/>
                  </a:solidFill>
                  <a:latin typeface="+mj-lt"/>
                  <a:ea typeface="Lato"/>
                  <a:cs typeface="Lato"/>
                  <a:sym typeface="Lato"/>
                </a:rPr>
                <a:t>nhận</a:t>
              </a:r>
              <a:r>
                <a:rPr lang="en-US" sz="1500" b="0">
                  <a:solidFill>
                    <a:srgbClr val="334155"/>
                  </a:solidFill>
                  <a:latin typeface="+mj-lt"/>
                  <a:ea typeface="Lato"/>
                  <a:cs typeface="Lato"/>
                  <a:sym typeface="Lato"/>
                </a:rPr>
                <a:t> </a:t>
              </a:r>
              <a:r>
                <a:rPr lang="en-US" sz="1500" b="0" err="1">
                  <a:solidFill>
                    <a:srgbClr val="334155"/>
                  </a:solidFill>
                  <a:latin typeface="+mj-lt"/>
                  <a:ea typeface="Lato"/>
                  <a:cs typeface="Lato"/>
                  <a:sym typeface="Lato"/>
                </a:rPr>
                <a:t>các</a:t>
              </a:r>
              <a:r>
                <a:rPr lang="en-US" sz="1500" b="0">
                  <a:solidFill>
                    <a:srgbClr val="334155"/>
                  </a:solidFill>
                  <a:latin typeface="+mj-lt"/>
                  <a:ea typeface="Lato"/>
                  <a:cs typeface="Lato"/>
                  <a:sym typeface="Lato"/>
                </a:rPr>
                <a:t> </a:t>
              </a:r>
              <a:r>
                <a:rPr lang="en-US" sz="1500" b="0" err="1">
                  <a:solidFill>
                    <a:srgbClr val="334155"/>
                  </a:solidFill>
                  <a:latin typeface="+mj-lt"/>
                  <a:ea typeface="Lato"/>
                  <a:cs typeface="Lato"/>
                  <a:sym typeface="Lato"/>
                </a:rPr>
                <a:t>giải</a:t>
              </a:r>
              <a:r>
                <a:rPr lang="en-US" sz="1500" b="0">
                  <a:solidFill>
                    <a:srgbClr val="334155"/>
                  </a:solidFill>
                  <a:latin typeface="+mj-lt"/>
                  <a:ea typeface="Lato"/>
                  <a:cs typeface="Lato"/>
                  <a:sym typeface="Lato"/>
                </a:rPr>
                <a:t> </a:t>
              </a:r>
              <a:r>
                <a:rPr lang="en-US" sz="1500" b="0" err="1">
                  <a:solidFill>
                    <a:srgbClr val="334155"/>
                  </a:solidFill>
                  <a:latin typeface="+mj-lt"/>
                  <a:ea typeface="Lato"/>
                  <a:cs typeface="Lato"/>
                  <a:sym typeface="Lato"/>
                </a:rPr>
                <a:t>đáp</a:t>
              </a:r>
              <a:r>
                <a:rPr lang="en-US" sz="1500" b="0">
                  <a:solidFill>
                    <a:srgbClr val="334155"/>
                  </a:solidFill>
                  <a:latin typeface="+mj-lt"/>
                  <a:ea typeface="Lato"/>
                  <a:cs typeface="Lato"/>
                  <a:sym typeface="Lato"/>
                </a:rPr>
                <a:t> </a:t>
              </a:r>
              <a:r>
                <a:rPr lang="en-US" sz="1500" b="0" err="1">
                  <a:solidFill>
                    <a:srgbClr val="334155"/>
                  </a:solidFill>
                  <a:latin typeface="+mj-lt"/>
                  <a:ea typeface="Lato"/>
                  <a:cs typeface="Lato"/>
                  <a:sym typeface="Lato"/>
                </a:rPr>
                <a:t>chuyên</a:t>
              </a:r>
              <a:r>
                <a:rPr lang="en-US" sz="1500" b="0">
                  <a:solidFill>
                    <a:srgbClr val="334155"/>
                  </a:solidFill>
                  <a:latin typeface="+mj-lt"/>
                  <a:ea typeface="Lato"/>
                  <a:cs typeface="Lato"/>
                  <a:sym typeface="Lato"/>
                </a:rPr>
                <a:t> </a:t>
              </a:r>
              <a:r>
                <a:rPr lang="en-US" sz="1500" b="0" err="1">
                  <a:solidFill>
                    <a:srgbClr val="334155"/>
                  </a:solidFill>
                  <a:latin typeface="+mj-lt"/>
                  <a:ea typeface="Lato"/>
                  <a:cs typeface="Lato"/>
                  <a:sym typeface="Lato"/>
                </a:rPr>
                <a:t>sâu</a:t>
              </a:r>
              <a:r>
                <a:rPr lang="en-US" sz="1500" b="0">
                  <a:solidFill>
                    <a:srgbClr val="334155"/>
                  </a:solidFill>
                  <a:latin typeface="+mj-lt"/>
                  <a:ea typeface="Lato"/>
                  <a:cs typeface="Lato"/>
                  <a:sym typeface="Lato"/>
                </a:rPr>
                <a:t> </a:t>
              </a:r>
              <a:r>
                <a:rPr lang="en-US" sz="1500" b="0" err="1">
                  <a:solidFill>
                    <a:srgbClr val="334155"/>
                  </a:solidFill>
                  <a:latin typeface="+mj-lt"/>
                  <a:ea typeface="Lato"/>
                  <a:cs typeface="Lato"/>
                  <a:sym typeface="Lato"/>
                </a:rPr>
                <a:t>về</a:t>
              </a:r>
              <a:r>
                <a:rPr lang="en-US" sz="1500" b="0">
                  <a:solidFill>
                    <a:srgbClr val="334155"/>
                  </a:solidFill>
                  <a:latin typeface="+mj-lt"/>
                  <a:ea typeface="Lato"/>
                  <a:cs typeface="Lato"/>
                  <a:sym typeface="Lato"/>
                </a:rPr>
                <a:t> </a:t>
              </a:r>
              <a:r>
                <a:rPr lang="en-US" sz="1500" b="0" err="1">
                  <a:solidFill>
                    <a:srgbClr val="334155"/>
                  </a:solidFill>
                  <a:latin typeface="+mj-lt"/>
                  <a:ea typeface="Lato"/>
                  <a:cs typeface="Lato"/>
                  <a:sym typeface="Lato"/>
                </a:rPr>
                <a:t>quản</a:t>
              </a:r>
              <a:r>
                <a:rPr lang="en-US" sz="1500" b="0">
                  <a:solidFill>
                    <a:srgbClr val="334155"/>
                  </a:solidFill>
                  <a:latin typeface="+mj-lt"/>
                  <a:ea typeface="Lato"/>
                  <a:cs typeface="Lato"/>
                  <a:sym typeface="Lato"/>
                </a:rPr>
                <a:t> </a:t>
              </a:r>
              <a:r>
                <a:rPr lang="en-US" sz="1500" b="0" err="1">
                  <a:solidFill>
                    <a:srgbClr val="334155"/>
                  </a:solidFill>
                  <a:latin typeface="+mj-lt"/>
                  <a:ea typeface="Lato"/>
                  <a:cs typeface="Lato"/>
                  <a:sym typeface="Lato"/>
                </a:rPr>
                <a:t>trị</a:t>
              </a:r>
              <a:r>
                <a:rPr lang="en-US" sz="1500" b="0">
                  <a:solidFill>
                    <a:srgbClr val="334155"/>
                  </a:solidFill>
                  <a:latin typeface="+mj-lt"/>
                  <a:ea typeface="Lato"/>
                  <a:cs typeface="Lato"/>
                  <a:sym typeface="Lato"/>
                </a:rPr>
                <a:t> </a:t>
              </a:r>
              <a:r>
                <a:rPr lang="en-US" sz="1500" b="0" err="1">
                  <a:solidFill>
                    <a:srgbClr val="334155"/>
                  </a:solidFill>
                  <a:latin typeface="+mj-lt"/>
                  <a:ea typeface="Lato"/>
                  <a:cs typeface="Lato"/>
                  <a:sym typeface="Lato"/>
                </a:rPr>
                <a:t>doanh</a:t>
              </a:r>
              <a:r>
                <a:rPr lang="en-US" sz="1500" b="0">
                  <a:solidFill>
                    <a:srgbClr val="334155"/>
                  </a:solidFill>
                  <a:latin typeface="+mj-lt"/>
                  <a:ea typeface="Lato"/>
                  <a:cs typeface="Lato"/>
                  <a:sym typeface="Lato"/>
                </a:rPr>
                <a:t> </a:t>
              </a:r>
              <a:r>
                <a:rPr lang="en-US" sz="1500" b="0" err="1">
                  <a:solidFill>
                    <a:srgbClr val="334155"/>
                  </a:solidFill>
                  <a:latin typeface="+mj-lt"/>
                  <a:ea typeface="Lato"/>
                  <a:cs typeface="Lato"/>
                  <a:sym typeface="Lato"/>
                </a:rPr>
                <a:t>nghiệp</a:t>
              </a:r>
              <a:r>
                <a:rPr lang="en-US" sz="1500" b="0">
                  <a:solidFill>
                    <a:srgbClr val="334155"/>
                  </a:solidFill>
                  <a:latin typeface="+mj-lt"/>
                  <a:ea typeface="Lato"/>
                  <a:cs typeface="Lato"/>
                  <a:sym typeface="Lato"/>
                </a:rPr>
                <a:t> </a:t>
              </a:r>
              <a:r>
                <a:rPr lang="en-US" sz="1500" b="0" err="1">
                  <a:solidFill>
                    <a:srgbClr val="334155"/>
                  </a:solidFill>
                  <a:latin typeface="+mj-lt"/>
                  <a:ea typeface="Lato"/>
                  <a:cs typeface="Lato"/>
                  <a:sym typeface="Lato"/>
                </a:rPr>
                <a:t>một</a:t>
              </a:r>
              <a:r>
                <a:rPr lang="en-US" sz="1500" b="0">
                  <a:solidFill>
                    <a:srgbClr val="334155"/>
                  </a:solidFill>
                  <a:latin typeface="+mj-lt"/>
                  <a:ea typeface="Lato"/>
                  <a:cs typeface="Lato"/>
                  <a:sym typeface="Lato"/>
                </a:rPr>
                <a:t> </a:t>
              </a:r>
              <a:r>
                <a:rPr lang="en-US" sz="1500" b="0" err="1">
                  <a:solidFill>
                    <a:srgbClr val="334155"/>
                  </a:solidFill>
                  <a:latin typeface="+mj-lt"/>
                  <a:ea typeface="Lato"/>
                  <a:cs typeface="Lato"/>
                  <a:sym typeface="Lato"/>
                </a:rPr>
                <a:t>cách</a:t>
              </a:r>
              <a:r>
                <a:rPr lang="en-US" sz="1500" b="0">
                  <a:solidFill>
                    <a:srgbClr val="334155"/>
                  </a:solidFill>
                  <a:latin typeface="+mj-lt"/>
                  <a:ea typeface="Lato"/>
                  <a:cs typeface="Lato"/>
                  <a:sym typeface="Lato"/>
                </a:rPr>
                <a:t> </a:t>
              </a:r>
              <a:r>
                <a:rPr lang="en-US" sz="1500" b="0" err="1">
                  <a:solidFill>
                    <a:srgbClr val="334155"/>
                  </a:solidFill>
                  <a:latin typeface="+mj-lt"/>
                  <a:ea typeface="Lato"/>
                  <a:cs typeface="Lato"/>
                  <a:sym typeface="Lato"/>
                </a:rPr>
                <a:t>nhanh</a:t>
              </a:r>
              <a:r>
                <a:rPr lang="en-US" sz="1500" b="0">
                  <a:solidFill>
                    <a:srgbClr val="334155"/>
                  </a:solidFill>
                  <a:latin typeface="+mj-lt"/>
                  <a:ea typeface="Lato"/>
                  <a:cs typeface="Lato"/>
                  <a:sym typeface="Lato"/>
                </a:rPr>
                <a:t> </a:t>
              </a:r>
              <a:r>
                <a:rPr lang="en-US" sz="1500" b="0" err="1">
                  <a:solidFill>
                    <a:srgbClr val="334155"/>
                  </a:solidFill>
                  <a:latin typeface="+mj-lt"/>
                  <a:ea typeface="Lato"/>
                  <a:cs typeface="Lato"/>
                  <a:sym typeface="Lato"/>
                </a:rPr>
                <a:t>chóng</a:t>
              </a:r>
              <a:r>
                <a:rPr lang="en-US" sz="1500" b="0">
                  <a:solidFill>
                    <a:srgbClr val="334155"/>
                  </a:solidFill>
                  <a:latin typeface="+mj-lt"/>
                  <a:ea typeface="Lato"/>
                  <a:cs typeface="Lato"/>
                  <a:sym typeface="Lato"/>
                </a:rPr>
                <a:t>.</a:t>
              </a:r>
              <a:endParaRPr sz="1500" b="0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endParaRPr>
            </a:p>
          </p:txBody>
        </p:sp>
        <p:pic>
          <p:nvPicPr>
            <p:cNvPr id="155" name="Google Shape;155;p19" descr="A clean, modern interface of an AI chat assistant on a laptop screen, showing a conversation about business strategy and HR management. Soft professional lighting."/>
            <p:cNvPicPr preferRelativeResize="0"/>
            <p:nvPr/>
          </p:nvPicPr>
          <p:blipFill rotWithShape="1">
            <a:blip r:embed="rId4">
              <a:alphaModFix/>
            </a:blip>
            <a:srcRect t="8170" r="-7840" b="-54583"/>
            <a:stretch/>
          </p:blipFill>
          <p:spPr>
            <a:xfrm>
              <a:off x="285750" y="1809750"/>
              <a:ext cx="5238900" cy="4000500"/>
            </a:xfrm>
            <a:prstGeom prst="roundRect">
              <a:avLst>
                <a:gd name="adj" fmla="val 2857"/>
              </a:avLst>
            </a:prstGeom>
            <a:noFill/>
            <a:ln>
              <a:noFill/>
            </a:ln>
          </p:spPr>
        </p:pic>
      </p:grpSp>
      <p:grpSp>
        <p:nvGrpSpPr>
          <p:cNvPr id="156" name="Google Shape;156;p19"/>
          <p:cNvGrpSpPr/>
          <p:nvPr/>
        </p:nvGrpSpPr>
        <p:grpSpPr>
          <a:xfrm>
            <a:off x="6191250" y="1714500"/>
            <a:ext cx="5524650" cy="5810250"/>
            <a:chOff x="0" y="0"/>
            <a:chExt cx="5524650" cy="5810250"/>
          </a:xfrm>
        </p:grpSpPr>
        <p:pic>
          <p:nvPicPr>
            <p:cNvPr id="157" name="Google Shape;157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5429400" cy="4381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158;p19"/>
            <p:cNvSpPr txBox="1"/>
            <p:nvPr/>
          </p:nvSpPr>
          <p:spPr>
            <a:xfrm>
              <a:off x="285750" y="285750"/>
              <a:ext cx="48579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002D5A"/>
                  </a:solidFill>
                  <a:latin typeface="+mj-lt"/>
                  <a:ea typeface="Poppins"/>
                  <a:cs typeface="Poppins"/>
                  <a:sym typeface="Poppins"/>
                </a:rPr>
                <a:t>Phân tích dữ liệu &amp; Dự báo</a:t>
              </a:r>
              <a:endParaRPr sz="1400" b="1">
                <a:solidFill>
                  <a:srgbClr val="002D5A"/>
                </a:solidFill>
                <a:latin typeface="+mj-lt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9" name="Google Shape;159;p19"/>
            <p:cNvSpPr txBox="1"/>
            <p:nvPr/>
          </p:nvSpPr>
          <p:spPr>
            <a:xfrm>
              <a:off x="285750" y="762000"/>
              <a:ext cx="4857900" cy="95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0">
                  <a:solidFill>
                    <a:srgbClr val="334155"/>
                  </a:solidFill>
                  <a:latin typeface="+mj-lt"/>
                  <a:ea typeface="Lato"/>
                  <a:cs typeface="Lato"/>
                  <a:sym typeface="Lato"/>
                </a:rPr>
                <a:t>Biến dữ liệu thô thành biểu đồ trực quan, phát hiện xu hướng và đưa ra các đề xuất tái cấu trúc dựa trên sức mạnh của Gemini Pro.</a:t>
              </a:r>
              <a:endParaRPr sz="1500" b="0">
                <a:solidFill>
                  <a:srgbClr val="334155"/>
                </a:solidFill>
                <a:latin typeface="+mj-lt"/>
                <a:ea typeface="Lato"/>
                <a:cs typeface="Lato"/>
                <a:sym typeface="Lato"/>
              </a:endParaRPr>
            </a:p>
          </p:txBody>
        </p:sp>
        <p:pic>
          <p:nvPicPr>
            <p:cNvPr id="160" name="Google Shape;160;p19" descr="A sophisticated data dashboard with futuristic UI elements, glowing line charts and neural network motifs, representing high-level business analytics powered by AI."/>
            <p:cNvPicPr preferRelativeResize="0"/>
            <p:nvPr/>
          </p:nvPicPr>
          <p:blipFill rotWithShape="1">
            <a:blip r:embed="rId5">
              <a:alphaModFix/>
            </a:blip>
            <a:srcRect t="8170" r="-7840" b="-54583"/>
            <a:stretch/>
          </p:blipFill>
          <p:spPr>
            <a:xfrm>
              <a:off x="285750" y="1809750"/>
              <a:ext cx="5238900" cy="4000500"/>
            </a:xfrm>
            <a:prstGeom prst="roundRect">
              <a:avLst>
                <a:gd name="adj" fmla="val 2857"/>
              </a:avLst>
            </a:prstGeom>
            <a:noFill/>
            <a:ln>
              <a:noFill/>
            </a:ln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07B09FE-76F8-C0F5-B343-36A88512CFFD}"/>
              </a:ext>
            </a:extLst>
          </p:cNvPr>
          <p:cNvSpPr txBox="1"/>
          <p:nvPr/>
        </p:nvSpPr>
        <p:spPr>
          <a:xfrm>
            <a:off x="857250" y="6164826"/>
            <a:ext cx="1066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+mj-lt"/>
              </a:rPr>
              <a:t>KHÔNG NÊN SỬ DỤNG AI NHƯ CÔNG CỤ HỎI ĐAP GOOGLE HÃY BIẾN AI THÀNH TRỢ LÝ ĐẮC LỰC</a:t>
            </a:r>
          </a:p>
          <a:p>
            <a:pPr algn="ctr"/>
            <a:r>
              <a:rPr lang="en-US" b="1">
                <a:latin typeface="+mj-lt"/>
              </a:rPr>
              <a:t>CHÚNG TA NÊN LÀM GÌ ĐỂ CÓ ĐƯỢC ĐIỀU ĐÓ?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34</Slides>
  <Notes>28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LỚP HỌC XIN CHÀO ĐÓN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 xây dựng Prompt (Lớp lựa chọn hoặc mỗi nhóm tự viết Prompt) - Đánh giá mức độ tái cấu trúc - Xây dựng Bản Chức năng nhiệm vụ 1 phòng - Xây dựng Quy trình hoạt động - Định biên nhân sự - Xây dựng KPIs (1 phòng) - Xây dựng Khung năng lực (1 phòng)</vt:lpstr>
      <vt:lpstr>PowerPoint Presentation</vt:lpstr>
      <vt:lpstr>PowerPoint Presentation</vt:lpstr>
      <vt:lpstr>Làm bài kiểm tra ngắn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Surface</dc:creator>
  <cp:revision>1</cp:revision>
  <dcterms:modified xsi:type="dcterms:W3CDTF">2026-05-14T02:45:25Z</dcterms:modified>
</cp:coreProperties>
</file>